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804a8b0e6541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4e1ccd7e8542e1"/>
  </p:sldMasterIdLst>
  <p:sldIdLst>
    <p:sldId xmlns:r="http://schemas.openxmlformats.org/officeDocument/2006/relationships" id="256" r:id="R0e011bd3e1e849f3"/>
    <p:sldId xmlns:r="http://schemas.openxmlformats.org/officeDocument/2006/relationships" id="257" r:id="R74c399105fcc443d"/>
    <p:sldId xmlns:r="http://schemas.openxmlformats.org/officeDocument/2006/relationships" id="258" r:id="Rd13933127ec9496c"/>
    <p:sldId xmlns:r="http://schemas.openxmlformats.org/officeDocument/2006/relationships" id="259" r:id="R1192601bec4c4968"/>
    <p:sldId xmlns:r="http://schemas.openxmlformats.org/officeDocument/2006/relationships" id="260" r:id="Rb0716ccef9fd4441"/>
    <p:sldId xmlns:r="http://schemas.openxmlformats.org/officeDocument/2006/relationships" id="261" r:id="Rd9cee8e4801e4eb8"/>
    <p:sldId xmlns:r="http://schemas.openxmlformats.org/officeDocument/2006/relationships" id="262" r:id="Re7fe581f106b4a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e1ccd7e8542e1" /><Relationship Type="http://schemas.openxmlformats.org/officeDocument/2006/relationships/slide" Target="/ppt/slides/slide1.xml" Id="R0e011bd3e1e849f3" /><Relationship Type="http://schemas.openxmlformats.org/officeDocument/2006/relationships/slide" Target="/ppt/slides/slide2.xml" Id="R74c399105fcc443d" /><Relationship Type="http://schemas.openxmlformats.org/officeDocument/2006/relationships/slide" Target="/ppt/slides/slide3.xml" Id="Rd13933127ec9496c" /><Relationship Type="http://schemas.openxmlformats.org/officeDocument/2006/relationships/slide" Target="/ppt/slides/slide4.xml" Id="R1192601bec4c4968" /><Relationship Type="http://schemas.openxmlformats.org/officeDocument/2006/relationships/slide" Target="/ppt/slides/slide5.xml" Id="Rb0716ccef9fd4441" /><Relationship Type="http://schemas.openxmlformats.org/officeDocument/2006/relationships/slide" Target="/ppt/slides/slide6.xml" Id="Rd9cee8e4801e4eb8" /><Relationship Type="http://schemas.openxmlformats.org/officeDocument/2006/relationships/slide" Target="/ppt/slides/slide7.xml" Id="Re7fe581f106b4a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1a70c24174a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21b4b6c2b43b6" /><Relationship Type="http://schemas.openxmlformats.org/officeDocument/2006/relationships/theme" Target="/ppt/slideMasters/theme/theme1.xml" Id="R9613988fc06e43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121b4b6c2b43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359fd8e7f4f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b5eae1e614b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70042238e4e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72a41be784d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a905e450d49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24a28024040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2442b5be445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USA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USA HOLDING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−79 901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2 118 453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2 140 917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ULF-STIAN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Gargiaveien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9518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922 847 568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USA HOLDING AS</a:t>
            </a:r>
          </a:p>
        </p:txBody>
      </p:sp>
    </p:spTree>
  </p:cSld>
  <p:clrMapOvr>
    <a:masterClrMapping xmlns:a="http://schemas.openxmlformats.org/drawingml/2006/main"/>
  </p:clrMapOvr>
</p:sld>
</file>