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560fd0b11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1cd01c5114aa2"/>
  </p:sldMasterIdLst>
  <p:sldIdLst>
    <p:sldId xmlns:r="http://schemas.openxmlformats.org/officeDocument/2006/relationships" id="256" r:id="R454d3d61f4ec4920"/>
    <p:sldId xmlns:r="http://schemas.openxmlformats.org/officeDocument/2006/relationships" id="257" r:id="Rc2539c6928874b0e"/>
    <p:sldId xmlns:r="http://schemas.openxmlformats.org/officeDocument/2006/relationships" id="258" r:id="R0dd31cfc9c514cec"/>
    <p:sldId xmlns:r="http://schemas.openxmlformats.org/officeDocument/2006/relationships" id="259" r:id="Raa006259c9904104"/>
    <p:sldId xmlns:r="http://schemas.openxmlformats.org/officeDocument/2006/relationships" id="260" r:id="Re11f2b78d0344255"/>
    <p:sldId xmlns:r="http://schemas.openxmlformats.org/officeDocument/2006/relationships" id="261" r:id="R6b78acc9c15a49aa"/>
    <p:sldId xmlns:r="http://schemas.openxmlformats.org/officeDocument/2006/relationships" id="262" r:id="R2656ce29fefd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1cd01c5114aa2" /><Relationship Type="http://schemas.openxmlformats.org/officeDocument/2006/relationships/slide" Target="/ppt/slides/slide1.xml" Id="R454d3d61f4ec4920" /><Relationship Type="http://schemas.openxmlformats.org/officeDocument/2006/relationships/slide" Target="/ppt/slides/slide2.xml" Id="Rc2539c6928874b0e" /><Relationship Type="http://schemas.openxmlformats.org/officeDocument/2006/relationships/slide" Target="/ppt/slides/slide3.xml" Id="R0dd31cfc9c514cec" /><Relationship Type="http://schemas.openxmlformats.org/officeDocument/2006/relationships/slide" Target="/ppt/slides/slide4.xml" Id="Raa006259c9904104" /><Relationship Type="http://schemas.openxmlformats.org/officeDocument/2006/relationships/slide" Target="/ppt/slides/slide5.xml" Id="Re11f2b78d0344255" /><Relationship Type="http://schemas.openxmlformats.org/officeDocument/2006/relationships/slide" Target="/ppt/slides/slide6.xml" Id="R6b78acc9c15a49aa" /><Relationship Type="http://schemas.openxmlformats.org/officeDocument/2006/relationships/slide" Target="/ppt/slides/slide7.xml" Id="R2656ce29fefd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4c491518e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c75ae24b4c30" /><Relationship Type="http://schemas.openxmlformats.org/officeDocument/2006/relationships/theme" Target="/ppt/slideMasters/theme/theme1.xml" Id="Ra979fdfb41b3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8c75ae24b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1b0aa141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2c9a474d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06c934a16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b7bdd5215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6c3e6c5fc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67f1188c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5eeba9fb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LUIGI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LUIGI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