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e03f0b6e82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a646fab27a4363"/>
  </p:sldMasterIdLst>
  <p:sldIdLst>
    <p:sldId xmlns:r="http://schemas.openxmlformats.org/officeDocument/2006/relationships" id="256" r:id="Rc68c13c53bfe4b30"/>
    <p:sldId xmlns:r="http://schemas.openxmlformats.org/officeDocument/2006/relationships" id="257" r:id="R1e7de875c1164463"/>
    <p:sldId xmlns:r="http://schemas.openxmlformats.org/officeDocument/2006/relationships" id="258" r:id="Rf57d6f779a964361"/>
    <p:sldId xmlns:r="http://schemas.openxmlformats.org/officeDocument/2006/relationships" id="259" r:id="Raf02351a9af04547"/>
    <p:sldId xmlns:r="http://schemas.openxmlformats.org/officeDocument/2006/relationships" id="260" r:id="Rd66ae0f608864fbd"/>
    <p:sldId xmlns:r="http://schemas.openxmlformats.org/officeDocument/2006/relationships" id="261" r:id="R8ede63cd99324e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646fab27a4363" /><Relationship Type="http://schemas.openxmlformats.org/officeDocument/2006/relationships/slide" Target="/ppt/slides/slide1.xml" Id="Rc68c13c53bfe4b30" /><Relationship Type="http://schemas.openxmlformats.org/officeDocument/2006/relationships/slide" Target="/ppt/slides/slide2.xml" Id="R1e7de875c1164463" /><Relationship Type="http://schemas.openxmlformats.org/officeDocument/2006/relationships/slide" Target="/ppt/slides/slide3.xml" Id="Rf57d6f779a964361" /><Relationship Type="http://schemas.openxmlformats.org/officeDocument/2006/relationships/slide" Target="/ppt/slides/slide4.xml" Id="Raf02351a9af04547" /><Relationship Type="http://schemas.openxmlformats.org/officeDocument/2006/relationships/slide" Target="/ppt/slides/slide5.xml" Id="Rd66ae0f608864fbd" /><Relationship Type="http://schemas.openxmlformats.org/officeDocument/2006/relationships/slide" Target="/ppt/slides/slide6.xml" Id="R8ede63cd99324e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c1a5ce9ae48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9eaf23015476d" /><Relationship Type="http://schemas.openxmlformats.org/officeDocument/2006/relationships/theme" Target="/ppt/slideMasters/theme/theme1.xml" Id="R1ad8820ea28e4a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c9eaf23015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8fd6f9edf44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86ff6167246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d21b20bdf4f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d5084a59a4c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fe5d37427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43742eb3540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EIQON BYGG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 BYGG HOLDING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1 547 347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51 550 985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53 370 643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922 853 584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BYGG HOLDING AS</a:t>
            </a:r>
          </a:p>
        </p:txBody>
      </p:sp>
    </p:spTree>
  </p:cSld>
  <p:clrMapOvr>
    <a:masterClrMapping xmlns:a="http://schemas.openxmlformats.org/drawingml/2006/main"/>
  </p:clrMapOvr>
</p:sld>
</file>