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c8970ad4b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04a8f97434cc3"/>
  </p:sldMasterIdLst>
  <p:sldIdLst>
    <p:sldId xmlns:r="http://schemas.openxmlformats.org/officeDocument/2006/relationships" id="256" r:id="Rdfcb1472e7324d5e"/>
    <p:sldId xmlns:r="http://schemas.openxmlformats.org/officeDocument/2006/relationships" id="257" r:id="Ra9bdf2b8a03848fd"/>
    <p:sldId xmlns:r="http://schemas.openxmlformats.org/officeDocument/2006/relationships" id="258" r:id="Re48a9708e1ce4c24"/>
    <p:sldId xmlns:r="http://schemas.openxmlformats.org/officeDocument/2006/relationships" id="259" r:id="Re546a46437464b16"/>
    <p:sldId xmlns:r="http://schemas.openxmlformats.org/officeDocument/2006/relationships" id="260" r:id="Ra1f590cc4e9d4394"/>
    <p:sldId xmlns:r="http://schemas.openxmlformats.org/officeDocument/2006/relationships" id="261" r:id="R23091bd8fc084168"/>
    <p:sldId xmlns:r="http://schemas.openxmlformats.org/officeDocument/2006/relationships" id="262" r:id="R03786fc234c5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04a8f97434cc3" /><Relationship Type="http://schemas.openxmlformats.org/officeDocument/2006/relationships/slide" Target="/ppt/slides/slide1.xml" Id="Rdfcb1472e7324d5e" /><Relationship Type="http://schemas.openxmlformats.org/officeDocument/2006/relationships/slide" Target="/ppt/slides/slide2.xml" Id="Ra9bdf2b8a03848fd" /><Relationship Type="http://schemas.openxmlformats.org/officeDocument/2006/relationships/slide" Target="/ppt/slides/slide3.xml" Id="Re48a9708e1ce4c24" /><Relationship Type="http://schemas.openxmlformats.org/officeDocument/2006/relationships/slide" Target="/ppt/slides/slide4.xml" Id="Re546a46437464b16" /><Relationship Type="http://schemas.openxmlformats.org/officeDocument/2006/relationships/slide" Target="/ppt/slides/slide5.xml" Id="Ra1f590cc4e9d4394" /><Relationship Type="http://schemas.openxmlformats.org/officeDocument/2006/relationships/slide" Target="/ppt/slides/slide6.xml" Id="R23091bd8fc084168" /><Relationship Type="http://schemas.openxmlformats.org/officeDocument/2006/relationships/slide" Target="/ppt/slides/slide7.xml" Id="R03786fc234c5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63f689996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1b5708424ea4" /><Relationship Type="http://schemas.openxmlformats.org/officeDocument/2006/relationships/theme" Target="/ppt/slideMasters/theme/theme1.xml" Id="R7090f7857872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61b570842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b1dd137b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68b3f045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222a3da3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d6efbea2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8e5b24c5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40b47c66c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43da103a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NYBYGG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NYBYGG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−28 462 683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18 458 483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BYGG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ADG HOLDING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922 853 649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