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2a87b5713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dcf7ead15442c"/>
  </p:sldMasterIdLst>
  <p:sldIdLst>
    <p:sldId xmlns:r="http://schemas.openxmlformats.org/officeDocument/2006/relationships" id="256" r:id="Ra9a07b52b9a5401d"/>
    <p:sldId xmlns:r="http://schemas.openxmlformats.org/officeDocument/2006/relationships" id="257" r:id="R8e5c7629993248bb"/>
    <p:sldId xmlns:r="http://schemas.openxmlformats.org/officeDocument/2006/relationships" id="258" r:id="R7e1cc597babd4c2b"/>
    <p:sldId xmlns:r="http://schemas.openxmlformats.org/officeDocument/2006/relationships" id="259" r:id="Rd875163dc6184c41"/>
    <p:sldId xmlns:r="http://schemas.openxmlformats.org/officeDocument/2006/relationships" id="260" r:id="R74b2c959272844ef"/>
    <p:sldId xmlns:r="http://schemas.openxmlformats.org/officeDocument/2006/relationships" id="261" r:id="Red6f239e6dec434f"/>
    <p:sldId xmlns:r="http://schemas.openxmlformats.org/officeDocument/2006/relationships" id="262" r:id="Rdbd3d007e17b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dcf7ead15442c" /><Relationship Type="http://schemas.openxmlformats.org/officeDocument/2006/relationships/slide" Target="/ppt/slides/slide1.xml" Id="Ra9a07b52b9a5401d" /><Relationship Type="http://schemas.openxmlformats.org/officeDocument/2006/relationships/slide" Target="/ppt/slides/slide2.xml" Id="R8e5c7629993248bb" /><Relationship Type="http://schemas.openxmlformats.org/officeDocument/2006/relationships/slide" Target="/ppt/slides/slide3.xml" Id="R7e1cc597babd4c2b" /><Relationship Type="http://schemas.openxmlformats.org/officeDocument/2006/relationships/slide" Target="/ppt/slides/slide4.xml" Id="Rd875163dc6184c41" /><Relationship Type="http://schemas.openxmlformats.org/officeDocument/2006/relationships/slide" Target="/ppt/slides/slide5.xml" Id="R74b2c959272844ef" /><Relationship Type="http://schemas.openxmlformats.org/officeDocument/2006/relationships/slide" Target="/ppt/slides/slide6.xml" Id="Red6f239e6dec434f" /><Relationship Type="http://schemas.openxmlformats.org/officeDocument/2006/relationships/slide" Target="/ppt/slides/slide7.xml" Id="Rdbd3d007e17b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5209e440d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69072c364f6b" /><Relationship Type="http://schemas.openxmlformats.org/officeDocument/2006/relationships/theme" Target="/ppt/slideMasters/theme/theme1.xml" Id="Rf1aca419a531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c69072c36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1b583606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543e0729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ecf60f83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20e7fcd04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2aade87a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b12a2238c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03e62aa5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BETONGBYGG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BETONGBYGG HOLDING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51 016 849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65 014 284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BYGG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35MPA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BRUNO ALEXANDRE ALVES MOREIRA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922 853 673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