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1ebd10ab034e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a67ba7cccc4d80"/>
  </p:sldMasterIdLst>
  <p:sldIdLst>
    <p:sldId xmlns:r="http://schemas.openxmlformats.org/officeDocument/2006/relationships" id="256" r:id="R7591f823856d4d9c"/>
    <p:sldId xmlns:r="http://schemas.openxmlformats.org/officeDocument/2006/relationships" id="257" r:id="Rbd71af1d77434c77"/>
    <p:sldId xmlns:r="http://schemas.openxmlformats.org/officeDocument/2006/relationships" id="258" r:id="Rf8114c784ae74053"/>
    <p:sldId xmlns:r="http://schemas.openxmlformats.org/officeDocument/2006/relationships" id="259" r:id="R147578247f0f4f6d"/>
    <p:sldId xmlns:r="http://schemas.openxmlformats.org/officeDocument/2006/relationships" id="260" r:id="R13ced69098de4100"/>
    <p:sldId xmlns:r="http://schemas.openxmlformats.org/officeDocument/2006/relationships" id="261" r:id="R814a9db1653a4a1e"/>
    <p:sldId xmlns:r="http://schemas.openxmlformats.org/officeDocument/2006/relationships" id="262" r:id="R8550064e6a3749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67ba7cccc4d80" /><Relationship Type="http://schemas.openxmlformats.org/officeDocument/2006/relationships/slide" Target="/ppt/slides/slide1.xml" Id="R7591f823856d4d9c" /><Relationship Type="http://schemas.openxmlformats.org/officeDocument/2006/relationships/slide" Target="/ppt/slides/slide2.xml" Id="Rbd71af1d77434c77" /><Relationship Type="http://schemas.openxmlformats.org/officeDocument/2006/relationships/slide" Target="/ppt/slides/slide3.xml" Id="Rf8114c784ae74053" /><Relationship Type="http://schemas.openxmlformats.org/officeDocument/2006/relationships/slide" Target="/ppt/slides/slide4.xml" Id="R147578247f0f4f6d" /><Relationship Type="http://schemas.openxmlformats.org/officeDocument/2006/relationships/slide" Target="/ppt/slides/slide5.xml" Id="R13ced69098de4100" /><Relationship Type="http://schemas.openxmlformats.org/officeDocument/2006/relationships/slide" Target="/ppt/slides/slide6.xml" Id="R814a9db1653a4a1e" /><Relationship Type="http://schemas.openxmlformats.org/officeDocument/2006/relationships/slide" Target="/ppt/slides/slide7.xml" Id="R8550064e6a3749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b46e6f1054f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8cda8a78e4ba1" /><Relationship Type="http://schemas.openxmlformats.org/officeDocument/2006/relationships/theme" Target="/ppt/slideMasters/theme/theme1.xml" Id="R96f69ea227a24b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a8cda8a78e4b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91451aa834f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fc203b26b42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fede131664c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49070699f42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614aa135b48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4aa34b5bf44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e5798c61046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RINGSHAUG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RINGSHAUG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RINGSHAUG UTVIKLING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RINGSHAUG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RINGSHAUG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RINGSHAUG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180 157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180 157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RINGSHAUG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HAVØRN HOLDING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KESS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LJØTERUD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RINGSHAUG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922 875 413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RINGSHAUG UTVIKLING AS</a:t>
            </a:r>
          </a:p>
        </p:txBody>
      </p:sp>
    </p:spTree>
  </p:cSld>
  <p:clrMapOvr>
    <a:masterClrMapping xmlns:a="http://schemas.openxmlformats.org/drawingml/2006/main"/>
  </p:clrMapOvr>
</p:sld>
</file>