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8729634df043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0eadda5a0346af"/>
  </p:sldMasterIdLst>
  <p:sldIdLst>
    <p:sldId xmlns:r="http://schemas.openxmlformats.org/officeDocument/2006/relationships" id="256" r:id="R1ee6b5491c6d46f3"/>
    <p:sldId xmlns:r="http://schemas.openxmlformats.org/officeDocument/2006/relationships" id="257" r:id="Rb79026e5355842c2"/>
    <p:sldId xmlns:r="http://schemas.openxmlformats.org/officeDocument/2006/relationships" id="258" r:id="R78c49d8bccf146a8"/>
    <p:sldId xmlns:r="http://schemas.openxmlformats.org/officeDocument/2006/relationships" id="259" r:id="R1d8fdbc5f5ab409e"/>
    <p:sldId xmlns:r="http://schemas.openxmlformats.org/officeDocument/2006/relationships" id="260" r:id="R38037979a81040a8"/>
    <p:sldId xmlns:r="http://schemas.openxmlformats.org/officeDocument/2006/relationships" id="261" r:id="R8b92849a495e4b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0eadda5a0346af" /><Relationship Type="http://schemas.openxmlformats.org/officeDocument/2006/relationships/slide" Target="/ppt/slides/slide1.xml" Id="R1ee6b5491c6d46f3" /><Relationship Type="http://schemas.openxmlformats.org/officeDocument/2006/relationships/slide" Target="/ppt/slides/slide2.xml" Id="Rb79026e5355842c2" /><Relationship Type="http://schemas.openxmlformats.org/officeDocument/2006/relationships/slide" Target="/ppt/slides/slide3.xml" Id="R78c49d8bccf146a8" /><Relationship Type="http://schemas.openxmlformats.org/officeDocument/2006/relationships/slide" Target="/ppt/slides/slide4.xml" Id="R1d8fdbc5f5ab409e" /><Relationship Type="http://schemas.openxmlformats.org/officeDocument/2006/relationships/slide" Target="/ppt/slides/slide5.xml" Id="R38037979a81040a8" /><Relationship Type="http://schemas.openxmlformats.org/officeDocument/2006/relationships/slide" Target="/ppt/slides/slide6.xml" Id="R8b92849a495e4b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70abf8c71446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3832e19d784299" /><Relationship Type="http://schemas.openxmlformats.org/officeDocument/2006/relationships/theme" Target="/ppt/slideMasters/theme/theme1.xml" Id="R6ca206287b9f4b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3832e19d78429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bd575f27304bf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a300ccfcde41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5d3b60ec8f42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8116a9443e49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6b3e38db1f4f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9d1cce50d943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VINSTRA LEKER &amp; PARFYMERI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VINSTRA LEKER &amp; PARFYMERI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VINSTRA LEKER &amp; PARFYMERI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VINSTRA LEKER &amp; PARFYMERI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VINSTRA LEKER &amp; PARFYMERI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VINSTRA LEKER &amp; PARFYMERI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SANDBU KIRSTI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TOFTE RANDI P 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VINSTRA LEKER &amp; PARFYMERI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922 875 421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VINSTRA LEKER &amp; PARFYMERI AS</a:t>
            </a:r>
          </a:p>
        </p:txBody>
      </p:sp>
    </p:spTree>
  </p:cSld>
  <p:clrMapOvr>
    <a:masterClrMapping xmlns:a="http://schemas.openxmlformats.org/drawingml/2006/main"/>
  </p:clrMapOvr>
</p:sld>
</file>