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9d405ff5f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9010721234e98"/>
  </p:sldMasterIdLst>
  <p:sldIdLst>
    <p:sldId xmlns:r="http://schemas.openxmlformats.org/officeDocument/2006/relationships" id="256" r:id="Rdc4b89a464904742"/>
    <p:sldId xmlns:r="http://schemas.openxmlformats.org/officeDocument/2006/relationships" id="257" r:id="R2d8d04cd29394e5f"/>
    <p:sldId xmlns:r="http://schemas.openxmlformats.org/officeDocument/2006/relationships" id="258" r:id="R67280da2e6574e88"/>
    <p:sldId xmlns:r="http://schemas.openxmlformats.org/officeDocument/2006/relationships" id="259" r:id="Reb16cb65632741c2"/>
    <p:sldId xmlns:r="http://schemas.openxmlformats.org/officeDocument/2006/relationships" id="260" r:id="R0c87ff52ebf34e18"/>
    <p:sldId xmlns:r="http://schemas.openxmlformats.org/officeDocument/2006/relationships" id="261" r:id="R0ee813441a434434"/>
    <p:sldId xmlns:r="http://schemas.openxmlformats.org/officeDocument/2006/relationships" id="262" r:id="Rd08434d70371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9010721234e98" /><Relationship Type="http://schemas.openxmlformats.org/officeDocument/2006/relationships/slide" Target="/ppt/slides/slide1.xml" Id="Rdc4b89a464904742" /><Relationship Type="http://schemas.openxmlformats.org/officeDocument/2006/relationships/slide" Target="/ppt/slides/slide2.xml" Id="R2d8d04cd29394e5f" /><Relationship Type="http://schemas.openxmlformats.org/officeDocument/2006/relationships/slide" Target="/ppt/slides/slide3.xml" Id="R67280da2e6574e88" /><Relationship Type="http://schemas.openxmlformats.org/officeDocument/2006/relationships/slide" Target="/ppt/slides/slide4.xml" Id="Reb16cb65632741c2" /><Relationship Type="http://schemas.openxmlformats.org/officeDocument/2006/relationships/slide" Target="/ppt/slides/slide5.xml" Id="R0c87ff52ebf34e18" /><Relationship Type="http://schemas.openxmlformats.org/officeDocument/2006/relationships/slide" Target="/ppt/slides/slide6.xml" Id="R0ee813441a434434" /><Relationship Type="http://schemas.openxmlformats.org/officeDocument/2006/relationships/slide" Target="/ppt/slides/slide7.xml" Id="Rd08434d70371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9dbb58e30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ae03d24b94044" /><Relationship Type="http://schemas.openxmlformats.org/officeDocument/2006/relationships/theme" Target="/ppt/slideMasters/theme/theme1.xml" Id="Re9b123c30bab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ae03d24b9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2b0d1139c44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6ac03afb7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804e2042643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d5cae3c23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2ee24c842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bf53c53eb43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9c3558b02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RUBIX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RUBIX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707 614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TEAM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KOVACS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922 885 435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RUBIX ØKONOMI AS</a:t>
            </a:r>
          </a:p>
        </p:txBody>
      </p:sp>
    </p:spTree>
  </p:cSld>
  <p:clrMapOvr>
    <a:masterClrMapping xmlns:a="http://schemas.openxmlformats.org/drawingml/2006/main"/>
  </p:clrMapOvr>
</p:sld>
</file>