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f5c0e0b5d6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d41d40e04e4894"/>
  </p:sldMasterIdLst>
  <p:sldIdLst>
    <p:sldId xmlns:r="http://schemas.openxmlformats.org/officeDocument/2006/relationships" id="256" r:id="Rc6d108d937fa44dc"/>
    <p:sldId xmlns:r="http://schemas.openxmlformats.org/officeDocument/2006/relationships" id="257" r:id="R097695b94a2049f0"/>
    <p:sldId xmlns:r="http://schemas.openxmlformats.org/officeDocument/2006/relationships" id="258" r:id="R098ad1ce9e154291"/>
    <p:sldId xmlns:r="http://schemas.openxmlformats.org/officeDocument/2006/relationships" id="259" r:id="R63fbe222aebe4d05"/>
    <p:sldId xmlns:r="http://schemas.openxmlformats.org/officeDocument/2006/relationships" id="260" r:id="R953cb0986b3245f9"/>
    <p:sldId xmlns:r="http://schemas.openxmlformats.org/officeDocument/2006/relationships" id="261" r:id="R900535dc3e884a9e"/>
    <p:sldId xmlns:r="http://schemas.openxmlformats.org/officeDocument/2006/relationships" id="262" r:id="R00faa0b6f084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d41d40e04e4894" /><Relationship Type="http://schemas.openxmlformats.org/officeDocument/2006/relationships/slide" Target="/ppt/slides/slide1.xml" Id="Rc6d108d937fa44dc" /><Relationship Type="http://schemas.openxmlformats.org/officeDocument/2006/relationships/slide" Target="/ppt/slides/slide2.xml" Id="R097695b94a2049f0" /><Relationship Type="http://schemas.openxmlformats.org/officeDocument/2006/relationships/slide" Target="/ppt/slides/slide3.xml" Id="R098ad1ce9e154291" /><Relationship Type="http://schemas.openxmlformats.org/officeDocument/2006/relationships/slide" Target="/ppt/slides/slide4.xml" Id="R63fbe222aebe4d05" /><Relationship Type="http://schemas.openxmlformats.org/officeDocument/2006/relationships/slide" Target="/ppt/slides/slide5.xml" Id="R953cb0986b3245f9" /><Relationship Type="http://schemas.openxmlformats.org/officeDocument/2006/relationships/slide" Target="/ppt/slides/slide6.xml" Id="R900535dc3e884a9e" /><Relationship Type="http://schemas.openxmlformats.org/officeDocument/2006/relationships/slide" Target="/ppt/slides/slide7.xml" Id="R00faa0b6f084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43a7064a4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3d0f6435b4afc" /><Relationship Type="http://schemas.openxmlformats.org/officeDocument/2006/relationships/theme" Target="/ppt/slideMasters/theme/theme1.xml" Id="Rbbed4c8213ec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03d0f6435b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b0d1f52ae46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bc5be89b45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7a0b0359d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176b9d1c44b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2b49d6b1644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c2450850e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d420784c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VISUND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VISUND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−892 626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937 808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KAIZEN TRADING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922 913 021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VISUND GRUPPEN AS</a:t>
            </a:r>
          </a:p>
        </p:txBody>
      </p:sp>
    </p:spTree>
  </p:cSld>
  <p:clrMapOvr>
    <a:masterClrMapping xmlns:a="http://schemas.openxmlformats.org/drawingml/2006/main"/>
  </p:clrMapOvr>
</p:sld>
</file>