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5de64b0cc745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61b2ebd8b54711"/>
  </p:sldMasterIdLst>
  <p:sldIdLst>
    <p:sldId xmlns:r="http://schemas.openxmlformats.org/officeDocument/2006/relationships" id="256" r:id="Rc395f4dc45c9465b"/>
    <p:sldId xmlns:r="http://schemas.openxmlformats.org/officeDocument/2006/relationships" id="257" r:id="R9e66735df1fe4b5e"/>
    <p:sldId xmlns:r="http://schemas.openxmlformats.org/officeDocument/2006/relationships" id="258" r:id="Ra7aa40c12a9d4af2"/>
    <p:sldId xmlns:r="http://schemas.openxmlformats.org/officeDocument/2006/relationships" id="259" r:id="Rdcf7d0b7961c469e"/>
    <p:sldId xmlns:r="http://schemas.openxmlformats.org/officeDocument/2006/relationships" id="260" r:id="R5c55fb52ead345bb"/>
    <p:sldId xmlns:r="http://schemas.openxmlformats.org/officeDocument/2006/relationships" id="261" r:id="R2c446ba2cc6b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1b2ebd8b54711" /><Relationship Type="http://schemas.openxmlformats.org/officeDocument/2006/relationships/slide" Target="/ppt/slides/slide1.xml" Id="Rc395f4dc45c9465b" /><Relationship Type="http://schemas.openxmlformats.org/officeDocument/2006/relationships/slide" Target="/ppt/slides/slide2.xml" Id="R9e66735df1fe4b5e" /><Relationship Type="http://schemas.openxmlformats.org/officeDocument/2006/relationships/slide" Target="/ppt/slides/slide3.xml" Id="Ra7aa40c12a9d4af2" /><Relationship Type="http://schemas.openxmlformats.org/officeDocument/2006/relationships/slide" Target="/ppt/slides/slide4.xml" Id="Rdcf7d0b7961c469e" /><Relationship Type="http://schemas.openxmlformats.org/officeDocument/2006/relationships/slide" Target="/ppt/slides/slide5.xml" Id="R5c55fb52ead345bb" /><Relationship Type="http://schemas.openxmlformats.org/officeDocument/2006/relationships/slide" Target="/ppt/slides/slide6.xml" Id="R2c446ba2cc6b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42a297eeb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20ce3728446e8" /><Relationship Type="http://schemas.openxmlformats.org/officeDocument/2006/relationships/theme" Target="/ppt/slideMasters/theme/theme1.xml" Id="R9127d1e81e13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820ce3728446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af3f6e6c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583790d5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d5db302d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db1628fb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17befd2e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8d87b345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LIME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EconPartner AS, 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konstantin.morenko@li.mo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922 918 821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LIME NORWAY AS</a:t>
            </a:r>
          </a:p>
        </p:txBody>
      </p:sp>
    </p:spTree>
  </p:cSld>
  <p:clrMapOvr>
    <a:masterClrMapping xmlns:a="http://schemas.openxmlformats.org/drawingml/2006/main"/>
  </p:clrMapOvr>
</p:sld>
</file>