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23dbf252a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a04e62d1f34358"/>
  </p:sldMasterIdLst>
  <p:sldIdLst>
    <p:sldId xmlns:r="http://schemas.openxmlformats.org/officeDocument/2006/relationships" id="256" r:id="R7c1e39c2d52344f3"/>
    <p:sldId xmlns:r="http://schemas.openxmlformats.org/officeDocument/2006/relationships" id="257" r:id="Re3759cd46c1e43b7"/>
    <p:sldId xmlns:r="http://schemas.openxmlformats.org/officeDocument/2006/relationships" id="258" r:id="R93dd9c7c45884aa4"/>
    <p:sldId xmlns:r="http://schemas.openxmlformats.org/officeDocument/2006/relationships" id="259" r:id="R4242c8cc1de24b8f"/>
    <p:sldId xmlns:r="http://schemas.openxmlformats.org/officeDocument/2006/relationships" id="260" r:id="Rf8becf91fa7e4a99"/>
    <p:sldId xmlns:r="http://schemas.openxmlformats.org/officeDocument/2006/relationships" id="261" r:id="Rce9523cab5f7476b"/>
    <p:sldId xmlns:r="http://schemas.openxmlformats.org/officeDocument/2006/relationships" id="262" r:id="R009140f01c3748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04e62d1f34358" /><Relationship Type="http://schemas.openxmlformats.org/officeDocument/2006/relationships/slide" Target="/ppt/slides/slide1.xml" Id="R7c1e39c2d52344f3" /><Relationship Type="http://schemas.openxmlformats.org/officeDocument/2006/relationships/slide" Target="/ppt/slides/slide2.xml" Id="Re3759cd46c1e43b7" /><Relationship Type="http://schemas.openxmlformats.org/officeDocument/2006/relationships/slide" Target="/ppt/slides/slide3.xml" Id="R93dd9c7c45884aa4" /><Relationship Type="http://schemas.openxmlformats.org/officeDocument/2006/relationships/slide" Target="/ppt/slides/slide4.xml" Id="R4242c8cc1de24b8f" /><Relationship Type="http://schemas.openxmlformats.org/officeDocument/2006/relationships/slide" Target="/ppt/slides/slide5.xml" Id="Rf8becf91fa7e4a99" /><Relationship Type="http://schemas.openxmlformats.org/officeDocument/2006/relationships/slide" Target="/ppt/slides/slide6.xml" Id="Rce9523cab5f7476b" /><Relationship Type="http://schemas.openxmlformats.org/officeDocument/2006/relationships/slide" Target="/ppt/slides/slide7.xml" Id="R009140f01c3748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4cca451204a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9e51560b44705" /><Relationship Type="http://schemas.openxmlformats.org/officeDocument/2006/relationships/theme" Target="/ppt/slideMasters/theme/theme1.xml" Id="R1b19d2caa63649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9e51560b447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d1820c9914b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87551c2ca45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dfec4ca5140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b40feab1d46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a8a15444249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6b86044814e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b9494d20a48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LIME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LIME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641 167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−438 817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7 056 460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10 125 577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NEUTRON HOLDINGS INC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EconPartner AS, 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konstantin.morenko@li.mo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922 918 821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