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14d16222a49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2320a24cc54f86"/>
  </p:sldMasterIdLst>
  <p:sldIdLst>
    <p:sldId xmlns:r="http://schemas.openxmlformats.org/officeDocument/2006/relationships" id="256" r:id="Rb33f513bfffe4b2b"/>
    <p:sldId xmlns:r="http://schemas.openxmlformats.org/officeDocument/2006/relationships" id="257" r:id="Rdd37b1539b7a41db"/>
    <p:sldId xmlns:r="http://schemas.openxmlformats.org/officeDocument/2006/relationships" id="258" r:id="R1c0aa9f45d834fee"/>
    <p:sldId xmlns:r="http://schemas.openxmlformats.org/officeDocument/2006/relationships" id="259" r:id="Ra3a73d037c8349e3"/>
    <p:sldId xmlns:r="http://schemas.openxmlformats.org/officeDocument/2006/relationships" id="260" r:id="R23b2fd025acb40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320a24cc54f86" /><Relationship Type="http://schemas.openxmlformats.org/officeDocument/2006/relationships/slide" Target="/ppt/slides/slide1.xml" Id="Rb33f513bfffe4b2b" /><Relationship Type="http://schemas.openxmlformats.org/officeDocument/2006/relationships/slide" Target="/ppt/slides/slide2.xml" Id="Rdd37b1539b7a41db" /><Relationship Type="http://schemas.openxmlformats.org/officeDocument/2006/relationships/slide" Target="/ppt/slides/slide3.xml" Id="R1c0aa9f45d834fee" /><Relationship Type="http://schemas.openxmlformats.org/officeDocument/2006/relationships/slide" Target="/ppt/slides/slide4.xml" Id="Ra3a73d037c8349e3" /><Relationship Type="http://schemas.openxmlformats.org/officeDocument/2006/relationships/slide" Target="/ppt/slides/slide5.xml" Id="R23b2fd025acb40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7a6a8946f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29cfac9fd4b85" /><Relationship Type="http://schemas.openxmlformats.org/officeDocument/2006/relationships/theme" Target="/ppt/slideMasters/theme/theme1.xml" Id="R13f4af4ebc5841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329cfac9fd4b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d0f668abe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122966eec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6cacb6ef1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4e08aeadc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e69cef54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EQUISMART SIV HEIDI RASMUSSEN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EQUISMART SIV HEIDI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EQUISMART SIV HEIDI RASMUSSEN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EQUISMART SIV HEIDI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EQUISMART SIV HEIDI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EQUISMART SIV HEIDI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Flateby Skogsvei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EQUISMART SIV HEIDI RASMUSSEN</a:t>
            </a:r>
          </a:p>
        </p:txBody>
      </p:sp>
    </p:spTree>
  </p:cSld>
  <p:clrMapOvr>
    <a:masterClrMapping xmlns:a="http://schemas.openxmlformats.org/drawingml/2006/main"/>
  </p:clrMapOvr>
</p:sld>
</file>