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84f8aa9d7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38c11e4bb4b2d"/>
  </p:sldMasterIdLst>
  <p:sldIdLst>
    <p:sldId xmlns:r="http://schemas.openxmlformats.org/officeDocument/2006/relationships" id="256" r:id="R67b5b35a42394dda"/>
    <p:sldId xmlns:r="http://schemas.openxmlformats.org/officeDocument/2006/relationships" id="257" r:id="Rd3f3128724344203"/>
    <p:sldId xmlns:r="http://schemas.openxmlformats.org/officeDocument/2006/relationships" id="258" r:id="Rc3e88b914fdb4849"/>
    <p:sldId xmlns:r="http://schemas.openxmlformats.org/officeDocument/2006/relationships" id="259" r:id="Ra630205c1ecb45b7"/>
    <p:sldId xmlns:r="http://schemas.openxmlformats.org/officeDocument/2006/relationships" id="260" r:id="R378d874a7f2947e8"/>
    <p:sldId xmlns:r="http://schemas.openxmlformats.org/officeDocument/2006/relationships" id="261" r:id="R72c317aec2c04f1a"/>
    <p:sldId xmlns:r="http://schemas.openxmlformats.org/officeDocument/2006/relationships" id="262" r:id="R3404eae84df9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38c11e4bb4b2d" /><Relationship Type="http://schemas.openxmlformats.org/officeDocument/2006/relationships/slide" Target="/ppt/slides/slide1.xml" Id="R67b5b35a42394dda" /><Relationship Type="http://schemas.openxmlformats.org/officeDocument/2006/relationships/slide" Target="/ppt/slides/slide2.xml" Id="Rd3f3128724344203" /><Relationship Type="http://schemas.openxmlformats.org/officeDocument/2006/relationships/slide" Target="/ppt/slides/slide3.xml" Id="Rc3e88b914fdb4849" /><Relationship Type="http://schemas.openxmlformats.org/officeDocument/2006/relationships/slide" Target="/ppt/slides/slide4.xml" Id="Ra630205c1ecb45b7" /><Relationship Type="http://schemas.openxmlformats.org/officeDocument/2006/relationships/slide" Target="/ppt/slides/slide5.xml" Id="R378d874a7f2947e8" /><Relationship Type="http://schemas.openxmlformats.org/officeDocument/2006/relationships/slide" Target="/ppt/slides/slide6.xml" Id="R72c317aec2c04f1a" /><Relationship Type="http://schemas.openxmlformats.org/officeDocument/2006/relationships/slide" Target="/ppt/slides/slide7.xml" Id="R3404eae84df9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571a4591a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3c763b8e0482a" /><Relationship Type="http://schemas.openxmlformats.org/officeDocument/2006/relationships/theme" Target="/ppt/slideMasters/theme/theme1.xml" Id="Rfd20b7d17bdf41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3c763b8e0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b88489c4f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7aee97dfa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24fa7fc2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b4113123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e7801290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9e77b2d5c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a63d214c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HOMBLE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HOMBLE HOLDING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HOMBLE SIRI M FOSSHOLT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Vettrekollen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922 927 308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HOMBLE HOLDING AS</a:t>
            </a:r>
          </a:p>
        </p:txBody>
      </p:sp>
    </p:spTree>
  </p:cSld>
  <p:clrMapOvr>
    <a:masterClrMapping xmlns:a="http://schemas.openxmlformats.org/drawingml/2006/main"/>
  </p:clrMapOvr>
</p:sld>
</file>