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ede0471b4c49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95d7f275dd4998"/>
  </p:sldMasterIdLst>
  <p:sldIdLst>
    <p:sldId xmlns:r="http://schemas.openxmlformats.org/officeDocument/2006/relationships" id="256" r:id="R5a80c0da9b264024"/>
    <p:sldId xmlns:r="http://schemas.openxmlformats.org/officeDocument/2006/relationships" id="257" r:id="R6544227bad0647b1"/>
    <p:sldId xmlns:r="http://schemas.openxmlformats.org/officeDocument/2006/relationships" id="258" r:id="Re88c0956e3844793"/>
    <p:sldId xmlns:r="http://schemas.openxmlformats.org/officeDocument/2006/relationships" id="259" r:id="Ra93bd85893dd4758"/>
    <p:sldId xmlns:r="http://schemas.openxmlformats.org/officeDocument/2006/relationships" id="260" r:id="Rb0cf210c2f5f46d2"/>
    <p:sldId xmlns:r="http://schemas.openxmlformats.org/officeDocument/2006/relationships" id="261" r:id="R5886b311761943dc"/>
    <p:sldId xmlns:r="http://schemas.openxmlformats.org/officeDocument/2006/relationships" id="262" r:id="R89c0dff3c9954b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95d7f275dd4998" /><Relationship Type="http://schemas.openxmlformats.org/officeDocument/2006/relationships/slide" Target="/ppt/slides/slide1.xml" Id="R5a80c0da9b264024" /><Relationship Type="http://schemas.openxmlformats.org/officeDocument/2006/relationships/slide" Target="/ppt/slides/slide2.xml" Id="R6544227bad0647b1" /><Relationship Type="http://schemas.openxmlformats.org/officeDocument/2006/relationships/slide" Target="/ppt/slides/slide3.xml" Id="Re88c0956e3844793" /><Relationship Type="http://schemas.openxmlformats.org/officeDocument/2006/relationships/slide" Target="/ppt/slides/slide4.xml" Id="Ra93bd85893dd4758" /><Relationship Type="http://schemas.openxmlformats.org/officeDocument/2006/relationships/slide" Target="/ppt/slides/slide5.xml" Id="Rb0cf210c2f5f46d2" /><Relationship Type="http://schemas.openxmlformats.org/officeDocument/2006/relationships/slide" Target="/ppt/slides/slide6.xml" Id="R5886b311761943dc" /><Relationship Type="http://schemas.openxmlformats.org/officeDocument/2006/relationships/slide" Target="/ppt/slides/slide7.xml" Id="R89c0dff3c9954b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d96bb1d1c64f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fcb75422d4877" /><Relationship Type="http://schemas.openxmlformats.org/officeDocument/2006/relationships/theme" Target="/ppt/slideMasters/theme/theme1.xml" Id="Ra5a7ff2bdee941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0fcb75422d48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57077453448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f8eb8f3284e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db3bcf1ef4e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8c0fc13f14c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96375f14f49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67251c7e34f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74007132347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FWRD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FWRD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FWRD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FWRD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FWRD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FWRD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1 044 516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1 801 879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FWRD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HEDDA HEYERDAHL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NETCENTRIC AS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KRISTIAN LEM MARDAL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HARLEM  –  15,8 %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FWRD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torg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post@confettidesign.no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www.confettidesign.no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922 935 114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FWRD AS</a:t>
            </a:r>
          </a:p>
        </p:txBody>
      </p:sp>
    </p:spTree>
  </p:cSld>
  <p:clrMapOvr>
    <a:masterClrMapping xmlns:a="http://schemas.openxmlformats.org/drawingml/2006/main"/>
  </p:clrMapOvr>
</p:sld>
</file>