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79c2f3902a4d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e91eaec2b348f8"/>
  </p:sldMasterIdLst>
  <p:sldIdLst>
    <p:sldId xmlns:r="http://schemas.openxmlformats.org/officeDocument/2006/relationships" id="256" r:id="Rf6db28b324c241f0"/>
    <p:sldId xmlns:r="http://schemas.openxmlformats.org/officeDocument/2006/relationships" id="257" r:id="Rf952c78a599b4a9e"/>
    <p:sldId xmlns:r="http://schemas.openxmlformats.org/officeDocument/2006/relationships" id="258" r:id="Ree9ae6f9cb744d19"/>
    <p:sldId xmlns:r="http://schemas.openxmlformats.org/officeDocument/2006/relationships" id="259" r:id="R585a2a76e799428f"/>
    <p:sldId xmlns:r="http://schemas.openxmlformats.org/officeDocument/2006/relationships" id="260" r:id="R53546b9fb1224d59"/>
    <p:sldId xmlns:r="http://schemas.openxmlformats.org/officeDocument/2006/relationships" id="261" r:id="Rf68f397d12df4061"/>
    <p:sldId xmlns:r="http://schemas.openxmlformats.org/officeDocument/2006/relationships" id="262" r:id="Re1bdbb174afd44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91eaec2b348f8" /><Relationship Type="http://schemas.openxmlformats.org/officeDocument/2006/relationships/slide" Target="/ppt/slides/slide1.xml" Id="Rf6db28b324c241f0" /><Relationship Type="http://schemas.openxmlformats.org/officeDocument/2006/relationships/slide" Target="/ppt/slides/slide2.xml" Id="Rf952c78a599b4a9e" /><Relationship Type="http://schemas.openxmlformats.org/officeDocument/2006/relationships/slide" Target="/ppt/slides/slide3.xml" Id="Ree9ae6f9cb744d19" /><Relationship Type="http://schemas.openxmlformats.org/officeDocument/2006/relationships/slide" Target="/ppt/slides/slide4.xml" Id="R585a2a76e799428f" /><Relationship Type="http://schemas.openxmlformats.org/officeDocument/2006/relationships/slide" Target="/ppt/slides/slide5.xml" Id="R53546b9fb1224d59" /><Relationship Type="http://schemas.openxmlformats.org/officeDocument/2006/relationships/slide" Target="/ppt/slides/slide6.xml" Id="Rf68f397d12df4061" /><Relationship Type="http://schemas.openxmlformats.org/officeDocument/2006/relationships/slide" Target="/ppt/slides/slide7.xml" Id="Re1bdbb174afd44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5b47ddea2d4a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24c9a083c4f00" /><Relationship Type="http://schemas.openxmlformats.org/officeDocument/2006/relationships/theme" Target="/ppt/slideMasters/theme/theme1.xml" Id="Re9ff7ce43edc49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b24c9a083c4f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7e6d7d2064d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ed8794aa347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89e2e626a4e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5240751b240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405bb004243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15f8912c648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f3d37714843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WAY HOLDING AS ble etablert [år] og holder til i Skui.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930 652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4 615 894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KEHUI 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Tunheimbakken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1340 Skui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97 81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li-johnsen@hotmail.com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922 948 801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WAY HOLDING AS</a:t>
            </a:r>
          </a:p>
        </p:txBody>
      </p:sp>
    </p:spTree>
  </p:cSld>
  <p:clrMapOvr>
    <a:masterClrMapping xmlns:a="http://schemas.openxmlformats.org/drawingml/2006/main"/>
  </p:clrMapOvr>
</p:sld>
</file>