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ff92dd5e7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c5fe4e32b4d68"/>
  </p:sldMasterIdLst>
  <p:sldIdLst>
    <p:sldId xmlns:r="http://schemas.openxmlformats.org/officeDocument/2006/relationships" id="256" r:id="R421f3d837bed463c"/>
    <p:sldId xmlns:r="http://schemas.openxmlformats.org/officeDocument/2006/relationships" id="257" r:id="R928112f9a64e4069"/>
    <p:sldId xmlns:r="http://schemas.openxmlformats.org/officeDocument/2006/relationships" id="258" r:id="Rb4b4860c20ea4fef"/>
    <p:sldId xmlns:r="http://schemas.openxmlformats.org/officeDocument/2006/relationships" id="259" r:id="R1244741728cd4e56"/>
    <p:sldId xmlns:r="http://schemas.openxmlformats.org/officeDocument/2006/relationships" id="260" r:id="R74a7fa18968c4e0d"/>
    <p:sldId xmlns:r="http://schemas.openxmlformats.org/officeDocument/2006/relationships" id="261" r:id="R6dd996670b4c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c5fe4e32b4d68" /><Relationship Type="http://schemas.openxmlformats.org/officeDocument/2006/relationships/slide" Target="/ppt/slides/slide1.xml" Id="R421f3d837bed463c" /><Relationship Type="http://schemas.openxmlformats.org/officeDocument/2006/relationships/slide" Target="/ppt/slides/slide2.xml" Id="R928112f9a64e4069" /><Relationship Type="http://schemas.openxmlformats.org/officeDocument/2006/relationships/slide" Target="/ppt/slides/slide3.xml" Id="Rb4b4860c20ea4fef" /><Relationship Type="http://schemas.openxmlformats.org/officeDocument/2006/relationships/slide" Target="/ppt/slides/slide4.xml" Id="R1244741728cd4e56" /><Relationship Type="http://schemas.openxmlformats.org/officeDocument/2006/relationships/slide" Target="/ppt/slides/slide5.xml" Id="R74a7fa18968c4e0d" /><Relationship Type="http://schemas.openxmlformats.org/officeDocument/2006/relationships/slide" Target="/ppt/slides/slide6.xml" Id="R6dd996670b4c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34afc3d79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95832b1244a1" /><Relationship Type="http://schemas.openxmlformats.org/officeDocument/2006/relationships/theme" Target="/ppt/slideMasters/theme/theme1.xml" Id="Rf711d47f772a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595832b12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614ccefa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2f5b22d41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4c6b93dcf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7adb058d6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79e307bf6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b49afdff7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Kalleklauvvegen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922 949 166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CONTRA HOLDING AS</a:t>
            </a:r>
          </a:p>
        </p:txBody>
      </p:sp>
    </p:spTree>
  </p:cSld>
  <p:clrMapOvr>
    <a:masterClrMapping xmlns:a="http://schemas.openxmlformats.org/drawingml/2006/main"/>
  </p:clrMapOvr>
</p:sld>
</file>