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0a4f14644347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ffec6a684f45c7"/>
  </p:sldMasterIdLst>
  <p:sldIdLst>
    <p:sldId xmlns:r="http://schemas.openxmlformats.org/officeDocument/2006/relationships" id="256" r:id="R57345046c3974f12"/>
    <p:sldId xmlns:r="http://schemas.openxmlformats.org/officeDocument/2006/relationships" id="257" r:id="R10eaa450ba194466"/>
    <p:sldId xmlns:r="http://schemas.openxmlformats.org/officeDocument/2006/relationships" id="258" r:id="R5a4a905fb9b94407"/>
    <p:sldId xmlns:r="http://schemas.openxmlformats.org/officeDocument/2006/relationships" id="259" r:id="R2d58057200dd4845"/>
    <p:sldId xmlns:r="http://schemas.openxmlformats.org/officeDocument/2006/relationships" id="260" r:id="Rb6ea823d9655407f"/>
    <p:sldId xmlns:r="http://schemas.openxmlformats.org/officeDocument/2006/relationships" id="261" r:id="R64ae078d41d74df7"/>
    <p:sldId xmlns:r="http://schemas.openxmlformats.org/officeDocument/2006/relationships" id="262" r:id="Rdac83185e94447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ffec6a684f45c7" /><Relationship Type="http://schemas.openxmlformats.org/officeDocument/2006/relationships/slide" Target="/ppt/slides/slide1.xml" Id="R57345046c3974f12" /><Relationship Type="http://schemas.openxmlformats.org/officeDocument/2006/relationships/slide" Target="/ppt/slides/slide2.xml" Id="R10eaa450ba194466" /><Relationship Type="http://schemas.openxmlformats.org/officeDocument/2006/relationships/slide" Target="/ppt/slides/slide3.xml" Id="R5a4a905fb9b94407" /><Relationship Type="http://schemas.openxmlformats.org/officeDocument/2006/relationships/slide" Target="/ppt/slides/slide4.xml" Id="R2d58057200dd4845" /><Relationship Type="http://schemas.openxmlformats.org/officeDocument/2006/relationships/slide" Target="/ppt/slides/slide5.xml" Id="Rb6ea823d9655407f" /><Relationship Type="http://schemas.openxmlformats.org/officeDocument/2006/relationships/slide" Target="/ppt/slides/slide6.xml" Id="R64ae078d41d74df7" /><Relationship Type="http://schemas.openxmlformats.org/officeDocument/2006/relationships/slide" Target="/ppt/slides/slide7.xml" Id="Rdac83185e94447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fe56afa61943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f45c7f21b4b3e" /><Relationship Type="http://schemas.openxmlformats.org/officeDocument/2006/relationships/theme" Target="/ppt/slideMasters/theme/theme1.xml" Id="R6d44b557786d42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ff45c7f21b4b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1e69981d44e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6b9651e2345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c7a19977249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bd1552f1542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0dc9987b148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0dd1ee2c440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2d2df40ef42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FRAMFART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FRAMFART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FRAMFART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FRAMFART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FRAMFART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FRAMFART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921 745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295 094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FRAMFART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HAMMERVIK GUNNAR HARALD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FRAMFART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922 950 121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FRAMFART AS</a:t>
            </a:r>
          </a:p>
        </p:txBody>
      </p:sp>
    </p:spTree>
  </p:cSld>
  <p:clrMapOvr>
    <a:masterClrMapping xmlns:a="http://schemas.openxmlformats.org/drawingml/2006/main"/>
  </p:clrMapOvr>
</p:sld>
</file>