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b40636cac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ef8415ed546cb"/>
  </p:sldMasterIdLst>
  <p:sldIdLst>
    <p:sldId xmlns:r="http://schemas.openxmlformats.org/officeDocument/2006/relationships" id="256" r:id="Re54363f6b6a84d7c"/>
    <p:sldId xmlns:r="http://schemas.openxmlformats.org/officeDocument/2006/relationships" id="257" r:id="R83b1a9a8b68c42af"/>
    <p:sldId xmlns:r="http://schemas.openxmlformats.org/officeDocument/2006/relationships" id="258" r:id="Rdcd401ad24f44088"/>
    <p:sldId xmlns:r="http://schemas.openxmlformats.org/officeDocument/2006/relationships" id="259" r:id="R23bf08bd5b7146e0"/>
    <p:sldId xmlns:r="http://schemas.openxmlformats.org/officeDocument/2006/relationships" id="260" r:id="R27ba71809d394a98"/>
    <p:sldId xmlns:r="http://schemas.openxmlformats.org/officeDocument/2006/relationships" id="261" r:id="R7875045b602c4b92"/>
    <p:sldId xmlns:r="http://schemas.openxmlformats.org/officeDocument/2006/relationships" id="262" r:id="R8e29104c2769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ef8415ed546cb" /><Relationship Type="http://schemas.openxmlformats.org/officeDocument/2006/relationships/slide" Target="/ppt/slides/slide1.xml" Id="Re54363f6b6a84d7c" /><Relationship Type="http://schemas.openxmlformats.org/officeDocument/2006/relationships/slide" Target="/ppt/slides/slide2.xml" Id="R83b1a9a8b68c42af" /><Relationship Type="http://schemas.openxmlformats.org/officeDocument/2006/relationships/slide" Target="/ppt/slides/slide3.xml" Id="Rdcd401ad24f44088" /><Relationship Type="http://schemas.openxmlformats.org/officeDocument/2006/relationships/slide" Target="/ppt/slides/slide4.xml" Id="R23bf08bd5b7146e0" /><Relationship Type="http://schemas.openxmlformats.org/officeDocument/2006/relationships/slide" Target="/ppt/slides/slide5.xml" Id="R27ba71809d394a98" /><Relationship Type="http://schemas.openxmlformats.org/officeDocument/2006/relationships/slide" Target="/ppt/slides/slide6.xml" Id="R7875045b602c4b92" /><Relationship Type="http://schemas.openxmlformats.org/officeDocument/2006/relationships/slide" Target="/ppt/slides/slide7.xml" Id="R8e29104c2769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5b586623b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c8f97aea84cd7" /><Relationship Type="http://schemas.openxmlformats.org/officeDocument/2006/relationships/theme" Target="/ppt/slideMasters/theme/theme1.xml" Id="R08bc6a7bdd2c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c8f97aea8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b33f8ee8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24c57bf2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4370d32ae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ff18256e9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184e7d97d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bbd3b37544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eae12dad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PROMPT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PROMPT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PROMPT SOLUTIONS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PROMPT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PROMPT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PROMPT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923 344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PROMPT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MADALINA COJOACA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ROBERT-FLORENTIN COJOACA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PROMPT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Jerikoveien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post@promptsolutions.no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www.promptsolutions.no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922 954 089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PROMPT SOLUTIONS AS</a:t>
            </a:r>
          </a:p>
        </p:txBody>
      </p:sp>
    </p:spTree>
  </p:cSld>
  <p:clrMapOvr>
    <a:masterClrMapping xmlns:a="http://schemas.openxmlformats.org/drawingml/2006/main"/>
  </p:clrMapOvr>
</p:sld>
</file>