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65127fac9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5c3d7105843a3"/>
  </p:sldMasterIdLst>
  <p:sldIdLst>
    <p:sldId xmlns:r="http://schemas.openxmlformats.org/officeDocument/2006/relationships" id="256" r:id="Rec48b4e92a5b4359"/>
    <p:sldId xmlns:r="http://schemas.openxmlformats.org/officeDocument/2006/relationships" id="257" r:id="Re574adab357e4688"/>
    <p:sldId xmlns:r="http://schemas.openxmlformats.org/officeDocument/2006/relationships" id="258" r:id="R6a8eda563b514eb3"/>
    <p:sldId xmlns:r="http://schemas.openxmlformats.org/officeDocument/2006/relationships" id="259" r:id="R9e4e1b8f8d384c04"/>
    <p:sldId xmlns:r="http://schemas.openxmlformats.org/officeDocument/2006/relationships" id="260" r:id="R48c95ab8779c4e67"/>
    <p:sldId xmlns:r="http://schemas.openxmlformats.org/officeDocument/2006/relationships" id="261" r:id="R84a5221bb7bc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5c3d7105843a3" /><Relationship Type="http://schemas.openxmlformats.org/officeDocument/2006/relationships/slide" Target="/ppt/slides/slide1.xml" Id="Rec48b4e92a5b4359" /><Relationship Type="http://schemas.openxmlformats.org/officeDocument/2006/relationships/slide" Target="/ppt/slides/slide2.xml" Id="Re574adab357e4688" /><Relationship Type="http://schemas.openxmlformats.org/officeDocument/2006/relationships/slide" Target="/ppt/slides/slide3.xml" Id="R6a8eda563b514eb3" /><Relationship Type="http://schemas.openxmlformats.org/officeDocument/2006/relationships/slide" Target="/ppt/slides/slide4.xml" Id="R9e4e1b8f8d384c04" /><Relationship Type="http://schemas.openxmlformats.org/officeDocument/2006/relationships/slide" Target="/ppt/slides/slide5.xml" Id="R48c95ab8779c4e67" /><Relationship Type="http://schemas.openxmlformats.org/officeDocument/2006/relationships/slide" Target="/ppt/slides/slide6.xml" Id="R84a5221bb7bc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20cc3fe3c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0c35ce854ebe" /><Relationship Type="http://schemas.openxmlformats.org/officeDocument/2006/relationships/theme" Target="/ppt/slideMasters/theme/theme1.xml" Id="R7efa4ac9c835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c0c35ce85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e5323689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dce1cf23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64846f96c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17a1d864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32b26a07f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230e51ea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