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bac8373b5a49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875842d5dd4952"/>
  </p:sldMasterIdLst>
  <p:sldIdLst>
    <p:sldId xmlns:r="http://schemas.openxmlformats.org/officeDocument/2006/relationships" id="256" r:id="R27218511cd794e3a"/>
    <p:sldId xmlns:r="http://schemas.openxmlformats.org/officeDocument/2006/relationships" id="257" r:id="Re35d2d6e6bd2481d"/>
    <p:sldId xmlns:r="http://schemas.openxmlformats.org/officeDocument/2006/relationships" id="258" r:id="Rf2505e504ec34fe0"/>
    <p:sldId xmlns:r="http://schemas.openxmlformats.org/officeDocument/2006/relationships" id="259" r:id="Rf9f45f8174384bb8"/>
    <p:sldId xmlns:r="http://schemas.openxmlformats.org/officeDocument/2006/relationships" id="260" r:id="R9bfbae21ba734a18"/>
    <p:sldId xmlns:r="http://schemas.openxmlformats.org/officeDocument/2006/relationships" id="261" r:id="Rc97e3e4d8c204cf7"/>
    <p:sldId xmlns:r="http://schemas.openxmlformats.org/officeDocument/2006/relationships" id="262" r:id="R72880bcb9be441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75842d5dd4952" /><Relationship Type="http://schemas.openxmlformats.org/officeDocument/2006/relationships/slide" Target="/ppt/slides/slide1.xml" Id="R27218511cd794e3a" /><Relationship Type="http://schemas.openxmlformats.org/officeDocument/2006/relationships/slide" Target="/ppt/slides/slide2.xml" Id="Re35d2d6e6bd2481d" /><Relationship Type="http://schemas.openxmlformats.org/officeDocument/2006/relationships/slide" Target="/ppt/slides/slide3.xml" Id="Rf2505e504ec34fe0" /><Relationship Type="http://schemas.openxmlformats.org/officeDocument/2006/relationships/slide" Target="/ppt/slides/slide4.xml" Id="Rf9f45f8174384bb8" /><Relationship Type="http://schemas.openxmlformats.org/officeDocument/2006/relationships/slide" Target="/ppt/slides/slide5.xml" Id="R9bfbae21ba734a18" /><Relationship Type="http://schemas.openxmlformats.org/officeDocument/2006/relationships/slide" Target="/ppt/slides/slide6.xml" Id="Rc97e3e4d8c204cf7" /><Relationship Type="http://schemas.openxmlformats.org/officeDocument/2006/relationships/slide" Target="/ppt/slides/slide7.xml" Id="R72880bcb9be441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2cc7305f844a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2ea1a2efa477d" /><Relationship Type="http://schemas.openxmlformats.org/officeDocument/2006/relationships/theme" Target="/ppt/slideMasters/theme/theme1.xml" Id="R9d7c8b1aa2f64e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92ea1a2efa47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21e2015d949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b64f54fff4b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11e934f314c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5036326d147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649c7d47b40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ffcb2cc6446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52dfd569e47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GOLDEN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GOLDEN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2 291 800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−313 773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−742 084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23 451 881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36 375 382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BORGAR TØMMERVIK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922 972 796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CAPITAL AS</a:t>
            </a:r>
          </a:p>
        </p:txBody>
      </p:sp>
    </p:spTree>
  </p:cSld>
  <p:clrMapOvr>
    <a:masterClrMapping xmlns:a="http://schemas.openxmlformats.org/drawingml/2006/main"/>
  </p:clrMapOvr>
</p:sld>
</file>