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b165a38b16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c55305a024ccd"/>
  </p:sldMasterIdLst>
  <p:sldIdLst>
    <p:sldId xmlns:r="http://schemas.openxmlformats.org/officeDocument/2006/relationships" id="256" r:id="R7a2aa461030a4391"/>
    <p:sldId xmlns:r="http://schemas.openxmlformats.org/officeDocument/2006/relationships" id="257" r:id="R8caf084d2e9043ca"/>
    <p:sldId xmlns:r="http://schemas.openxmlformats.org/officeDocument/2006/relationships" id="258" r:id="Ra80daa11170e4ba8"/>
    <p:sldId xmlns:r="http://schemas.openxmlformats.org/officeDocument/2006/relationships" id="259" r:id="Rec0d55bbf4f14eef"/>
    <p:sldId xmlns:r="http://schemas.openxmlformats.org/officeDocument/2006/relationships" id="260" r:id="R95c89e0558014952"/>
    <p:sldId xmlns:r="http://schemas.openxmlformats.org/officeDocument/2006/relationships" id="261" r:id="R5fc18e292701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c55305a024ccd" /><Relationship Type="http://schemas.openxmlformats.org/officeDocument/2006/relationships/slide" Target="/ppt/slides/slide1.xml" Id="R7a2aa461030a4391" /><Relationship Type="http://schemas.openxmlformats.org/officeDocument/2006/relationships/slide" Target="/ppt/slides/slide2.xml" Id="R8caf084d2e9043ca" /><Relationship Type="http://schemas.openxmlformats.org/officeDocument/2006/relationships/slide" Target="/ppt/slides/slide3.xml" Id="Ra80daa11170e4ba8" /><Relationship Type="http://schemas.openxmlformats.org/officeDocument/2006/relationships/slide" Target="/ppt/slides/slide4.xml" Id="Rec0d55bbf4f14eef" /><Relationship Type="http://schemas.openxmlformats.org/officeDocument/2006/relationships/slide" Target="/ppt/slides/slide5.xml" Id="R95c89e0558014952" /><Relationship Type="http://schemas.openxmlformats.org/officeDocument/2006/relationships/slide" Target="/ppt/slides/slide6.xml" Id="R5fc18e292701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68996a3cb41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88f0eb6ff482d" /><Relationship Type="http://schemas.openxmlformats.org/officeDocument/2006/relationships/theme" Target="/ppt/slideMasters/theme/theme1.xml" Id="Rfb13824a9238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88f0eb6ff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dc1a89fd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47bc309b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7c0766d09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728386c2c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6dd5157fc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4f22221cf4a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JURIKS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922 987 939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UNGE AS</a:t>
            </a:r>
          </a:p>
        </p:txBody>
      </p:sp>
    </p:spTree>
  </p:cSld>
  <p:clrMapOvr>
    <a:masterClrMapping xmlns:a="http://schemas.openxmlformats.org/drawingml/2006/main"/>
  </p:clrMapOvr>
</p:sld>
</file>