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134fbdbe8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89f9f63304706"/>
  </p:sldMasterIdLst>
  <p:sldIdLst>
    <p:sldId xmlns:r="http://schemas.openxmlformats.org/officeDocument/2006/relationships" id="256" r:id="R309db1afc34f4dde"/>
    <p:sldId xmlns:r="http://schemas.openxmlformats.org/officeDocument/2006/relationships" id="257" r:id="R1a8dcc3f5b02440b"/>
    <p:sldId xmlns:r="http://schemas.openxmlformats.org/officeDocument/2006/relationships" id="258" r:id="R6c141a6a21c7473f"/>
    <p:sldId xmlns:r="http://schemas.openxmlformats.org/officeDocument/2006/relationships" id="259" r:id="Re5e0d1162a734542"/>
    <p:sldId xmlns:r="http://schemas.openxmlformats.org/officeDocument/2006/relationships" id="260" r:id="Rb08ae6829bb64a2c"/>
    <p:sldId xmlns:r="http://schemas.openxmlformats.org/officeDocument/2006/relationships" id="261" r:id="R0e01048eb417447d"/>
    <p:sldId xmlns:r="http://schemas.openxmlformats.org/officeDocument/2006/relationships" id="262" r:id="R45cf59e2010b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89f9f63304706" /><Relationship Type="http://schemas.openxmlformats.org/officeDocument/2006/relationships/slide" Target="/ppt/slides/slide1.xml" Id="R309db1afc34f4dde" /><Relationship Type="http://schemas.openxmlformats.org/officeDocument/2006/relationships/slide" Target="/ppt/slides/slide2.xml" Id="R1a8dcc3f5b02440b" /><Relationship Type="http://schemas.openxmlformats.org/officeDocument/2006/relationships/slide" Target="/ppt/slides/slide3.xml" Id="R6c141a6a21c7473f" /><Relationship Type="http://schemas.openxmlformats.org/officeDocument/2006/relationships/slide" Target="/ppt/slides/slide4.xml" Id="Re5e0d1162a734542" /><Relationship Type="http://schemas.openxmlformats.org/officeDocument/2006/relationships/slide" Target="/ppt/slides/slide5.xml" Id="Rb08ae6829bb64a2c" /><Relationship Type="http://schemas.openxmlformats.org/officeDocument/2006/relationships/slide" Target="/ppt/slides/slide6.xml" Id="R0e01048eb417447d" /><Relationship Type="http://schemas.openxmlformats.org/officeDocument/2006/relationships/slide" Target="/ppt/slides/slide7.xml" Id="R45cf59e2010b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e583123b3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dc385987437d" /><Relationship Type="http://schemas.openxmlformats.org/officeDocument/2006/relationships/theme" Target="/ppt/slideMasters/theme/theme1.xml" Id="Ra657a68837d5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4dc385987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7ac4fcf6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1699f41f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f2726f71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3dd6fc6c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793a49de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8e7b02d0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016a813e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HAVFISKE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HAVFISKE HOLDING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19 435 410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275 168 833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329 206 457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ERVIK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922 988 463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HAVFISKE HOLDING AS</a:t>
            </a:r>
          </a:p>
        </p:txBody>
      </p:sp>
    </p:spTree>
  </p:cSld>
  <p:clrMapOvr>
    <a:masterClrMapping xmlns:a="http://schemas.openxmlformats.org/drawingml/2006/main"/>
  </p:clrMapOvr>
</p:sld>
</file>