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f7b62534524e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68795559ea4887"/>
  </p:sldMasterIdLst>
  <p:sldIdLst>
    <p:sldId xmlns:r="http://schemas.openxmlformats.org/officeDocument/2006/relationships" id="256" r:id="Rafe5b8eb85cb4899"/>
    <p:sldId xmlns:r="http://schemas.openxmlformats.org/officeDocument/2006/relationships" id="257" r:id="R25a5da651abc4d5c"/>
    <p:sldId xmlns:r="http://schemas.openxmlformats.org/officeDocument/2006/relationships" id="258" r:id="R9d2ed99a488f4e3c"/>
    <p:sldId xmlns:r="http://schemas.openxmlformats.org/officeDocument/2006/relationships" id="259" r:id="Ra332328b5e4b4dd0"/>
    <p:sldId xmlns:r="http://schemas.openxmlformats.org/officeDocument/2006/relationships" id="260" r:id="R3d2995962c4245fe"/>
    <p:sldId xmlns:r="http://schemas.openxmlformats.org/officeDocument/2006/relationships" id="261" r:id="R66ff4a6504044e65"/>
    <p:sldId xmlns:r="http://schemas.openxmlformats.org/officeDocument/2006/relationships" id="262" r:id="R506c8617b95f4c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8795559ea4887" /><Relationship Type="http://schemas.openxmlformats.org/officeDocument/2006/relationships/slide" Target="/ppt/slides/slide1.xml" Id="Rafe5b8eb85cb4899" /><Relationship Type="http://schemas.openxmlformats.org/officeDocument/2006/relationships/slide" Target="/ppt/slides/slide2.xml" Id="R25a5da651abc4d5c" /><Relationship Type="http://schemas.openxmlformats.org/officeDocument/2006/relationships/slide" Target="/ppt/slides/slide3.xml" Id="R9d2ed99a488f4e3c" /><Relationship Type="http://schemas.openxmlformats.org/officeDocument/2006/relationships/slide" Target="/ppt/slides/slide4.xml" Id="Ra332328b5e4b4dd0" /><Relationship Type="http://schemas.openxmlformats.org/officeDocument/2006/relationships/slide" Target="/ppt/slides/slide5.xml" Id="R3d2995962c4245fe" /><Relationship Type="http://schemas.openxmlformats.org/officeDocument/2006/relationships/slide" Target="/ppt/slides/slide6.xml" Id="R66ff4a6504044e65" /><Relationship Type="http://schemas.openxmlformats.org/officeDocument/2006/relationships/slide" Target="/ppt/slides/slide7.xml" Id="R506c8617b95f4c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c276b312c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b1e64ef094f70" /><Relationship Type="http://schemas.openxmlformats.org/officeDocument/2006/relationships/theme" Target="/ppt/slideMasters/theme/theme1.xml" Id="R7bc80321d578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0b1e64ef094f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13870bcda48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231390c1f42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de8739da442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ca2f3f07346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ed1cd21ec4d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cf8e61d9344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e825a5cbe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TOJW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TOJW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6 294 363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5 516 197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63 068 747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89 222 157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93 396 921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VEBENSTAD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Vebenstad, Trollsvingen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922 997 128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TOJW AS</a:t>
            </a:r>
          </a:p>
        </p:txBody>
      </p:sp>
    </p:spTree>
  </p:cSld>
  <p:clrMapOvr>
    <a:masterClrMapping xmlns:a="http://schemas.openxmlformats.org/drawingml/2006/main"/>
  </p:clrMapOvr>
</p:sld>
</file>