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6257e336b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82f2f5f5f4a6d"/>
  </p:sldMasterIdLst>
  <p:sldIdLst>
    <p:sldId xmlns:r="http://schemas.openxmlformats.org/officeDocument/2006/relationships" id="256" r:id="Rfe5ea52cc27b4b2d"/>
    <p:sldId xmlns:r="http://schemas.openxmlformats.org/officeDocument/2006/relationships" id="257" r:id="R845c2c2054744318"/>
    <p:sldId xmlns:r="http://schemas.openxmlformats.org/officeDocument/2006/relationships" id="258" r:id="R0f1c26eb535846aa"/>
    <p:sldId xmlns:r="http://schemas.openxmlformats.org/officeDocument/2006/relationships" id="259" r:id="Rfb8b40687462496b"/>
    <p:sldId xmlns:r="http://schemas.openxmlformats.org/officeDocument/2006/relationships" id="260" r:id="Raf057b15c5404666"/>
    <p:sldId xmlns:r="http://schemas.openxmlformats.org/officeDocument/2006/relationships" id="261" r:id="R75a4cd40d7e14212"/>
    <p:sldId xmlns:r="http://schemas.openxmlformats.org/officeDocument/2006/relationships" id="262" r:id="R6cf270b7a985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82f2f5f5f4a6d" /><Relationship Type="http://schemas.openxmlformats.org/officeDocument/2006/relationships/slide" Target="/ppt/slides/slide1.xml" Id="Rfe5ea52cc27b4b2d" /><Relationship Type="http://schemas.openxmlformats.org/officeDocument/2006/relationships/slide" Target="/ppt/slides/slide2.xml" Id="R845c2c2054744318" /><Relationship Type="http://schemas.openxmlformats.org/officeDocument/2006/relationships/slide" Target="/ppt/slides/slide3.xml" Id="R0f1c26eb535846aa" /><Relationship Type="http://schemas.openxmlformats.org/officeDocument/2006/relationships/slide" Target="/ppt/slides/slide4.xml" Id="Rfb8b40687462496b" /><Relationship Type="http://schemas.openxmlformats.org/officeDocument/2006/relationships/slide" Target="/ppt/slides/slide5.xml" Id="Raf057b15c5404666" /><Relationship Type="http://schemas.openxmlformats.org/officeDocument/2006/relationships/slide" Target="/ppt/slides/slide6.xml" Id="R75a4cd40d7e14212" /><Relationship Type="http://schemas.openxmlformats.org/officeDocument/2006/relationships/slide" Target="/ppt/slides/slide7.xml" Id="R6cf270b7a985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9ba0f0312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328c440941be" /><Relationship Type="http://schemas.openxmlformats.org/officeDocument/2006/relationships/theme" Target="/ppt/slideMasters/theme/theme1.xml" Id="Rab567e877652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3328c4409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a59083fc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70db6bb6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3c117743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ca550651d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29791e8a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7a111050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f4fea350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ROBEKK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62 052 615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90 699 765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PER-MAGNUS RØEGGEN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922 997 136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ROBEKK AS</a:t>
            </a:r>
          </a:p>
        </p:txBody>
      </p:sp>
    </p:spTree>
  </p:cSld>
  <p:clrMapOvr>
    <a:masterClrMapping xmlns:a="http://schemas.openxmlformats.org/drawingml/2006/main"/>
  </p:clrMapOvr>
</p:sld>
</file>