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61a54f608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935a6e5404427"/>
  </p:sldMasterIdLst>
  <p:sldIdLst>
    <p:sldId xmlns:r="http://schemas.openxmlformats.org/officeDocument/2006/relationships" id="256" r:id="R49e44cba972f452b"/>
    <p:sldId xmlns:r="http://schemas.openxmlformats.org/officeDocument/2006/relationships" id="257" r:id="R0fc9b66a592b4ac6"/>
    <p:sldId xmlns:r="http://schemas.openxmlformats.org/officeDocument/2006/relationships" id="258" r:id="R23e0d378c012435b"/>
    <p:sldId xmlns:r="http://schemas.openxmlformats.org/officeDocument/2006/relationships" id="259" r:id="R73186b48e03a41a0"/>
    <p:sldId xmlns:r="http://schemas.openxmlformats.org/officeDocument/2006/relationships" id="260" r:id="Re569305d62e8459e"/>
    <p:sldId xmlns:r="http://schemas.openxmlformats.org/officeDocument/2006/relationships" id="261" r:id="Rf4b09be2ee3b48d0"/>
    <p:sldId xmlns:r="http://schemas.openxmlformats.org/officeDocument/2006/relationships" id="262" r:id="R30b465d1a046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935a6e5404427" /><Relationship Type="http://schemas.openxmlformats.org/officeDocument/2006/relationships/slide" Target="/ppt/slides/slide1.xml" Id="R49e44cba972f452b" /><Relationship Type="http://schemas.openxmlformats.org/officeDocument/2006/relationships/slide" Target="/ppt/slides/slide2.xml" Id="R0fc9b66a592b4ac6" /><Relationship Type="http://schemas.openxmlformats.org/officeDocument/2006/relationships/slide" Target="/ppt/slides/slide3.xml" Id="R23e0d378c012435b" /><Relationship Type="http://schemas.openxmlformats.org/officeDocument/2006/relationships/slide" Target="/ppt/slides/slide4.xml" Id="R73186b48e03a41a0" /><Relationship Type="http://schemas.openxmlformats.org/officeDocument/2006/relationships/slide" Target="/ppt/slides/slide5.xml" Id="Re569305d62e8459e" /><Relationship Type="http://schemas.openxmlformats.org/officeDocument/2006/relationships/slide" Target="/ppt/slides/slide6.xml" Id="Rf4b09be2ee3b48d0" /><Relationship Type="http://schemas.openxmlformats.org/officeDocument/2006/relationships/slide" Target="/ppt/slides/slide7.xml" Id="R30b465d1a046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736ed42b6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94a257691482e" /><Relationship Type="http://schemas.openxmlformats.org/officeDocument/2006/relationships/theme" Target="/ppt/slideMasters/theme/theme1.xml" Id="Rf4ecd74f3665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94a257691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46af2904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ebabf635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06cbc630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9fe8bac6d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b475e692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0e96fb8a4e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b959c035e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501 542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36 444 294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43 325 403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AUGUST REISSIGER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A. Reissiger, Kruses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922 998 469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BONAR HOLDING AS</a:t>
            </a:r>
          </a:p>
        </p:txBody>
      </p:sp>
    </p:spTree>
  </p:cSld>
  <p:clrMapOvr>
    <a:masterClrMapping xmlns:a="http://schemas.openxmlformats.org/drawingml/2006/main"/>
  </p:clrMapOvr>
</p:sld>
</file>