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39a447f96447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c49cfcfaf94d58"/>
  </p:sldMasterIdLst>
  <p:sldIdLst>
    <p:sldId xmlns:r="http://schemas.openxmlformats.org/officeDocument/2006/relationships" id="256" r:id="R512ff8824de1481b"/>
    <p:sldId xmlns:r="http://schemas.openxmlformats.org/officeDocument/2006/relationships" id="257" r:id="R4c04657a0b814721"/>
    <p:sldId xmlns:r="http://schemas.openxmlformats.org/officeDocument/2006/relationships" id="258" r:id="Rd512a55dda4c4d8a"/>
    <p:sldId xmlns:r="http://schemas.openxmlformats.org/officeDocument/2006/relationships" id="259" r:id="R9786377f0e724518"/>
    <p:sldId xmlns:r="http://schemas.openxmlformats.org/officeDocument/2006/relationships" id="260" r:id="R5312d01bb09844d6"/>
    <p:sldId xmlns:r="http://schemas.openxmlformats.org/officeDocument/2006/relationships" id="261" r:id="Rcd506b49fd15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49cfcfaf94d58" /><Relationship Type="http://schemas.openxmlformats.org/officeDocument/2006/relationships/slide" Target="/ppt/slides/slide1.xml" Id="R512ff8824de1481b" /><Relationship Type="http://schemas.openxmlformats.org/officeDocument/2006/relationships/slide" Target="/ppt/slides/slide2.xml" Id="R4c04657a0b814721" /><Relationship Type="http://schemas.openxmlformats.org/officeDocument/2006/relationships/slide" Target="/ppt/slides/slide3.xml" Id="Rd512a55dda4c4d8a" /><Relationship Type="http://schemas.openxmlformats.org/officeDocument/2006/relationships/slide" Target="/ppt/slides/slide4.xml" Id="R9786377f0e724518" /><Relationship Type="http://schemas.openxmlformats.org/officeDocument/2006/relationships/slide" Target="/ppt/slides/slide5.xml" Id="R5312d01bb09844d6" /><Relationship Type="http://schemas.openxmlformats.org/officeDocument/2006/relationships/slide" Target="/ppt/slides/slide6.xml" Id="Rcd506b49fd15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7fb5ed04e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90af26b484df6" /><Relationship Type="http://schemas.openxmlformats.org/officeDocument/2006/relationships/theme" Target="/ppt/slideMasters/theme/theme1.xml" Id="R62343d1be7d4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c90af26b48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884cf87f041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49071382e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3741bf01e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396bf33d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d5e48c747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2ed53728145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UMAMI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Sofies gate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923 007 393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UMAMI HOLDING AS</a:t>
            </a:r>
          </a:p>
        </p:txBody>
      </p:sp>
    </p:spTree>
  </p:cSld>
  <p:clrMapOvr>
    <a:masterClrMapping xmlns:a="http://schemas.openxmlformats.org/drawingml/2006/main"/>
  </p:clrMapOvr>
</p:sld>
</file>