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e89184c8a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5a9bf23224de4"/>
  </p:sldMasterIdLst>
  <p:sldIdLst>
    <p:sldId xmlns:r="http://schemas.openxmlformats.org/officeDocument/2006/relationships" id="256" r:id="R15b751a051e64723"/>
    <p:sldId xmlns:r="http://schemas.openxmlformats.org/officeDocument/2006/relationships" id="257" r:id="R17bdaa6ee5224caa"/>
    <p:sldId xmlns:r="http://schemas.openxmlformats.org/officeDocument/2006/relationships" id="258" r:id="Rd0f6c635da884b59"/>
    <p:sldId xmlns:r="http://schemas.openxmlformats.org/officeDocument/2006/relationships" id="259" r:id="Ra90f1daf440544fd"/>
    <p:sldId xmlns:r="http://schemas.openxmlformats.org/officeDocument/2006/relationships" id="260" r:id="R3491dee72a674c82"/>
    <p:sldId xmlns:r="http://schemas.openxmlformats.org/officeDocument/2006/relationships" id="261" r:id="R5c200ed511134094"/>
    <p:sldId xmlns:r="http://schemas.openxmlformats.org/officeDocument/2006/relationships" id="262" r:id="R1d2434001cb2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5a9bf23224de4" /><Relationship Type="http://schemas.openxmlformats.org/officeDocument/2006/relationships/slide" Target="/ppt/slides/slide1.xml" Id="R15b751a051e64723" /><Relationship Type="http://schemas.openxmlformats.org/officeDocument/2006/relationships/slide" Target="/ppt/slides/slide2.xml" Id="R17bdaa6ee5224caa" /><Relationship Type="http://schemas.openxmlformats.org/officeDocument/2006/relationships/slide" Target="/ppt/slides/slide3.xml" Id="Rd0f6c635da884b59" /><Relationship Type="http://schemas.openxmlformats.org/officeDocument/2006/relationships/slide" Target="/ppt/slides/slide4.xml" Id="Ra90f1daf440544fd" /><Relationship Type="http://schemas.openxmlformats.org/officeDocument/2006/relationships/slide" Target="/ppt/slides/slide5.xml" Id="R3491dee72a674c82" /><Relationship Type="http://schemas.openxmlformats.org/officeDocument/2006/relationships/slide" Target="/ppt/slides/slide6.xml" Id="R5c200ed511134094" /><Relationship Type="http://schemas.openxmlformats.org/officeDocument/2006/relationships/slide" Target="/ppt/slides/slide7.xml" Id="R1d2434001cb2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a9ba0df1e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723cd902408e" /><Relationship Type="http://schemas.openxmlformats.org/officeDocument/2006/relationships/theme" Target="/ppt/slideMasters/theme/theme1.xml" Id="R90a1fbc0e35c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d723cd902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a93d6ada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fdf176849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4dfb5ee4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9c77d522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100beab5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5c37a395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fd4b16e0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UMAMI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UMAMI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FRIDTJOF S.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923 007 393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