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164acba72c4c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d6b95f6704301"/>
  </p:sldMasterIdLst>
  <p:sldIdLst>
    <p:sldId xmlns:r="http://schemas.openxmlformats.org/officeDocument/2006/relationships" id="256" r:id="R693285b985264168"/>
    <p:sldId xmlns:r="http://schemas.openxmlformats.org/officeDocument/2006/relationships" id="257" r:id="Rb54a61a6b4ab41dd"/>
    <p:sldId xmlns:r="http://schemas.openxmlformats.org/officeDocument/2006/relationships" id="258" r:id="Rad5d33c63af1415c"/>
    <p:sldId xmlns:r="http://schemas.openxmlformats.org/officeDocument/2006/relationships" id="259" r:id="R27677f5c4e2a4d89"/>
    <p:sldId xmlns:r="http://schemas.openxmlformats.org/officeDocument/2006/relationships" id="260" r:id="R1169d483cc6642d8"/>
    <p:sldId xmlns:r="http://schemas.openxmlformats.org/officeDocument/2006/relationships" id="261" r:id="R71cf64ac78114e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d6b95f6704301" /><Relationship Type="http://schemas.openxmlformats.org/officeDocument/2006/relationships/slide" Target="/ppt/slides/slide1.xml" Id="R693285b985264168" /><Relationship Type="http://schemas.openxmlformats.org/officeDocument/2006/relationships/slide" Target="/ppt/slides/slide2.xml" Id="Rb54a61a6b4ab41dd" /><Relationship Type="http://schemas.openxmlformats.org/officeDocument/2006/relationships/slide" Target="/ppt/slides/slide3.xml" Id="Rad5d33c63af1415c" /><Relationship Type="http://schemas.openxmlformats.org/officeDocument/2006/relationships/slide" Target="/ppt/slides/slide4.xml" Id="R27677f5c4e2a4d89" /><Relationship Type="http://schemas.openxmlformats.org/officeDocument/2006/relationships/slide" Target="/ppt/slides/slide5.xml" Id="R1169d483cc6642d8" /><Relationship Type="http://schemas.openxmlformats.org/officeDocument/2006/relationships/slide" Target="/ppt/slides/slide6.xml" Id="R71cf64ac78114e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7c6f3365742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015a9af0f45b9" /><Relationship Type="http://schemas.openxmlformats.org/officeDocument/2006/relationships/theme" Target="/ppt/slideMasters/theme/theme1.xml" Id="R671317c698f0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3015a9af0f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4edb1ef4d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4d9457dff42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24899962040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2011f9f7045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6e53a7cfc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cb7859d27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BRANAS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BRANAS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BRANAS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BRANAS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BRANAS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BRANAS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Hyttelykke AS, Bragernes torg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BRANAS UTVIKLING AS</a:t>
            </a:r>
          </a:p>
        </p:txBody>
      </p:sp>
    </p:spTree>
  </p:cSld>
  <p:clrMapOvr>
    <a:masterClrMapping xmlns:a="http://schemas.openxmlformats.org/drawingml/2006/main"/>
  </p:clrMapOvr>
</p:sld>
</file>