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5e8b9eb67754a9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8c64eb910744a08"/>
  </p:sldMasterIdLst>
  <p:sldIdLst>
    <p:sldId xmlns:r="http://schemas.openxmlformats.org/officeDocument/2006/relationships" id="256" r:id="R21b6e6c066f6400e"/>
    <p:sldId xmlns:r="http://schemas.openxmlformats.org/officeDocument/2006/relationships" id="257" r:id="Rf24b0c00a062431b"/>
    <p:sldId xmlns:r="http://schemas.openxmlformats.org/officeDocument/2006/relationships" id="258" r:id="R41b05cd2e40f4937"/>
    <p:sldId xmlns:r="http://schemas.openxmlformats.org/officeDocument/2006/relationships" id="259" r:id="R0f7fd297b0f74538"/>
    <p:sldId xmlns:r="http://schemas.openxmlformats.org/officeDocument/2006/relationships" id="260" r:id="Rbb4aaa5901714e52"/>
    <p:sldId xmlns:r="http://schemas.openxmlformats.org/officeDocument/2006/relationships" id="261" r:id="R68544c47c34846cb"/>
    <p:sldId xmlns:r="http://schemas.openxmlformats.org/officeDocument/2006/relationships" id="262" r:id="R9971a74a3498447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8c64eb910744a08" /><Relationship Type="http://schemas.openxmlformats.org/officeDocument/2006/relationships/slide" Target="/ppt/slides/slide1.xml" Id="R21b6e6c066f6400e" /><Relationship Type="http://schemas.openxmlformats.org/officeDocument/2006/relationships/slide" Target="/ppt/slides/slide2.xml" Id="Rf24b0c00a062431b" /><Relationship Type="http://schemas.openxmlformats.org/officeDocument/2006/relationships/slide" Target="/ppt/slides/slide3.xml" Id="R41b05cd2e40f4937" /><Relationship Type="http://schemas.openxmlformats.org/officeDocument/2006/relationships/slide" Target="/ppt/slides/slide4.xml" Id="R0f7fd297b0f74538" /><Relationship Type="http://schemas.openxmlformats.org/officeDocument/2006/relationships/slide" Target="/ppt/slides/slide5.xml" Id="Rbb4aaa5901714e52" /><Relationship Type="http://schemas.openxmlformats.org/officeDocument/2006/relationships/slide" Target="/ppt/slides/slide6.xml" Id="R68544c47c34846cb" /><Relationship Type="http://schemas.openxmlformats.org/officeDocument/2006/relationships/slide" Target="/ppt/slides/slide7.xml" Id="R9971a74a3498447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07b03053d8d44c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4558dd2060149cf" /><Relationship Type="http://schemas.openxmlformats.org/officeDocument/2006/relationships/theme" Target="/ppt/slideMasters/theme/theme1.xml" Id="R396ce4dd168e48d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4558dd2060149c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4f381967b3456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9fc19ffb1f450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1014fd937e4a0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2e78b4aa26455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3a546f02e74a5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3d590177754fe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1246e9629a466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BRANAS UTVIKLING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BRANAS UTVIKLING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BRANAS UTVIKLING AS ble etablert [år] og holder til i Drammen.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BRANAS UTVIKLING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BRANAS UTVIKLING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BRANAS UTVIKLING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−336 060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−1 238 068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429 712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13 766 419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BRANAS UTVIKLING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BRANAS HYTTEUTVIKLING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BRANAS UTVIKLING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Hyttelykke AS, Bragernes torg 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3017 Drammen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923 016 708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BRANAS UTVIKLING AS</a:t>
            </a:r>
          </a:p>
        </p:txBody>
      </p:sp>
    </p:spTree>
  </p:cSld>
  <p:clrMapOvr>
    <a:masterClrMapping xmlns:a="http://schemas.openxmlformats.org/drawingml/2006/main"/>
  </p:clrMapOvr>
</p:sld>
</file>