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e1a8652a6244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083c69c82242ad"/>
  </p:sldMasterIdLst>
  <p:sldIdLst>
    <p:sldId xmlns:r="http://schemas.openxmlformats.org/officeDocument/2006/relationships" id="256" r:id="R2f2ac8e4510d4217"/>
    <p:sldId xmlns:r="http://schemas.openxmlformats.org/officeDocument/2006/relationships" id="257" r:id="Rb0883b3844df41d2"/>
    <p:sldId xmlns:r="http://schemas.openxmlformats.org/officeDocument/2006/relationships" id="258" r:id="R35cd54e0f20949eb"/>
    <p:sldId xmlns:r="http://schemas.openxmlformats.org/officeDocument/2006/relationships" id="259" r:id="R64d4a1b50d184732"/>
    <p:sldId xmlns:r="http://schemas.openxmlformats.org/officeDocument/2006/relationships" id="260" r:id="Rc8ec76f886294a2e"/>
    <p:sldId xmlns:r="http://schemas.openxmlformats.org/officeDocument/2006/relationships" id="261" r:id="R836d5b47487c4d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83c69c82242ad" /><Relationship Type="http://schemas.openxmlformats.org/officeDocument/2006/relationships/slide" Target="/ppt/slides/slide1.xml" Id="R2f2ac8e4510d4217" /><Relationship Type="http://schemas.openxmlformats.org/officeDocument/2006/relationships/slide" Target="/ppt/slides/slide2.xml" Id="Rb0883b3844df41d2" /><Relationship Type="http://schemas.openxmlformats.org/officeDocument/2006/relationships/slide" Target="/ppt/slides/slide3.xml" Id="R35cd54e0f20949eb" /><Relationship Type="http://schemas.openxmlformats.org/officeDocument/2006/relationships/slide" Target="/ppt/slides/slide4.xml" Id="R64d4a1b50d184732" /><Relationship Type="http://schemas.openxmlformats.org/officeDocument/2006/relationships/slide" Target="/ppt/slides/slide5.xml" Id="Rc8ec76f886294a2e" /><Relationship Type="http://schemas.openxmlformats.org/officeDocument/2006/relationships/slide" Target="/ppt/slides/slide6.xml" Id="R836d5b47487c4d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35e03d71d48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b316b5c2a4bb9" /><Relationship Type="http://schemas.openxmlformats.org/officeDocument/2006/relationships/theme" Target="/ppt/slideMasters/theme/theme1.xml" Id="R9e3a01ed71bd43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ab316b5c2a4b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7631cabb94b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5846f264a44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687e621634f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8853555cc48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3067148fe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775c66e41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MULTISERVICE BYGG OG SERVICETJENESTER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Risørveien 652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923 017 550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MULTISERVICE BYGG OG SERVICETJENESTER AS</a:t>
            </a:r>
          </a:p>
        </p:txBody>
      </p:sp>
    </p:spTree>
  </p:cSld>
  <p:clrMapOvr>
    <a:masterClrMapping xmlns:a="http://schemas.openxmlformats.org/drawingml/2006/main"/>
  </p:clrMapOvr>
</p:sld>
</file>