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e6588562c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1e68138b04f52"/>
  </p:sldMasterIdLst>
  <p:sldIdLst>
    <p:sldId xmlns:r="http://schemas.openxmlformats.org/officeDocument/2006/relationships" id="256" r:id="R67cffbfaf8a549f8"/>
    <p:sldId xmlns:r="http://schemas.openxmlformats.org/officeDocument/2006/relationships" id="257" r:id="Re3f358d8d51e4dd9"/>
    <p:sldId xmlns:r="http://schemas.openxmlformats.org/officeDocument/2006/relationships" id="258" r:id="R7e16af5dd07b4de4"/>
    <p:sldId xmlns:r="http://schemas.openxmlformats.org/officeDocument/2006/relationships" id="259" r:id="Re95a32c18f904aa3"/>
    <p:sldId xmlns:r="http://schemas.openxmlformats.org/officeDocument/2006/relationships" id="260" r:id="R3defdefb73e241d8"/>
    <p:sldId xmlns:r="http://schemas.openxmlformats.org/officeDocument/2006/relationships" id="261" r:id="R0f0fa74df8844f0b"/>
    <p:sldId xmlns:r="http://schemas.openxmlformats.org/officeDocument/2006/relationships" id="262" r:id="Rc4d1dfb79d2e48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1e68138b04f52" /><Relationship Type="http://schemas.openxmlformats.org/officeDocument/2006/relationships/slide" Target="/ppt/slides/slide1.xml" Id="R67cffbfaf8a549f8" /><Relationship Type="http://schemas.openxmlformats.org/officeDocument/2006/relationships/slide" Target="/ppt/slides/slide2.xml" Id="Re3f358d8d51e4dd9" /><Relationship Type="http://schemas.openxmlformats.org/officeDocument/2006/relationships/slide" Target="/ppt/slides/slide3.xml" Id="R7e16af5dd07b4de4" /><Relationship Type="http://schemas.openxmlformats.org/officeDocument/2006/relationships/slide" Target="/ppt/slides/slide4.xml" Id="Re95a32c18f904aa3" /><Relationship Type="http://schemas.openxmlformats.org/officeDocument/2006/relationships/slide" Target="/ppt/slides/slide5.xml" Id="R3defdefb73e241d8" /><Relationship Type="http://schemas.openxmlformats.org/officeDocument/2006/relationships/slide" Target="/ppt/slides/slide6.xml" Id="R0f0fa74df8844f0b" /><Relationship Type="http://schemas.openxmlformats.org/officeDocument/2006/relationships/slide" Target="/ppt/slides/slide7.xml" Id="Rc4d1dfb79d2e48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114be56b7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1143323204dda" /><Relationship Type="http://schemas.openxmlformats.org/officeDocument/2006/relationships/theme" Target="/ppt/slideMasters/theme/theme1.xml" Id="Rf363085985f5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114332320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ad15aa8c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e4447d2d5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935cb5bd34f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ae21aadc6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6c2a584a346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c133e05ed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5185b7667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MULTISERVICE BYGG OG SERVICETJENESTER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MULTISERVICE BYGG OG SERVICETJENESTER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2 163 880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575 757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ANDRZEJ JOZEF MARCINIAK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Risørveien 652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923 017 550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