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e0f0353ebc4c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19c81e157d4ed1"/>
  </p:sldMasterIdLst>
  <p:sldIdLst>
    <p:sldId xmlns:r="http://schemas.openxmlformats.org/officeDocument/2006/relationships" id="256" r:id="R5858a0f2279647b2"/>
    <p:sldId xmlns:r="http://schemas.openxmlformats.org/officeDocument/2006/relationships" id="257" r:id="R360c6e51e33542c3"/>
    <p:sldId xmlns:r="http://schemas.openxmlformats.org/officeDocument/2006/relationships" id="258" r:id="R7d04a0a502784e17"/>
    <p:sldId xmlns:r="http://schemas.openxmlformats.org/officeDocument/2006/relationships" id="259" r:id="R6fc7ed63cbcc4e02"/>
    <p:sldId xmlns:r="http://schemas.openxmlformats.org/officeDocument/2006/relationships" id="260" r:id="R8585dfc3a8fb4c4a"/>
    <p:sldId xmlns:r="http://schemas.openxmlformats.org/officeDocument/2006/relationships" id="261" r:id="Rca5f071f835446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9c81e157d4ed1" /><Relationship Type="http://schemas.openxmlformats.org/officeDocument/2006/relationships/slide" Target="/ppt/slides/slide1.xml" Id="R5858a0f2279647b2" /><Relationship Type="http://schemas.openxmlformats.org/officeDocument/2006/relationships/slide" Target="/ppt/slides/slide2.xml" Id="R360c6e51e33542c3" /><Relationship Type="http://schemas.openxmlformats.org/officeDocument/2006/relationships/slide" Target="/ppt/slides/slide3.xml" Id="R7d04a0a502784e17" /><Relationship Type="http://schemas.openxmlformats.org/officeDocument/2006/relationships/slide" Target="/ppt/slides/slide4.xml" Id="R6fc7ed63cbcc4e02" /><Relationship Type="http://schemas.openxmlformats.org/officeDocument/2006/relationships/slide" Target="/ppt/slides/slide5.xml" Id="R8585dfc3a8fb4c4a" /><Relationship Type="http://schemas.openxmlformats.org/officeDocument/2006/relationships/slide" Target="/ppt/slides/slide6.xml" Id="Rca5f071f835446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1a0b9d9a7a4b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8149f6e004302" /><Relationship Type="http://schemas.openxmlformats.org/officeDocument/2006/relationships/theme" Target="/ppt/slideMasters/theme/theme1.xml" Id="Rc331cd497deb4b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88149f6e0043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773aac5a44b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d96f95f014f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579799dd642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d1bb544524f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f730e381e49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1b12c538444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STIKLESTAD EIENDOM SKOGN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STIKLESTAD EIENDOM SKOGN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STIKLESTAD EIENDOM SKOGN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STIKLESTAD EIENDOM SKOGN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STIKLESTAD EIENDOM SKOGN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STIKLESTAD EIENDOM SKOGN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923 017 607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STIKLESTAD EIENDOM SKOGN AS</a:t>
            </a:r>
          </a:p>
        </p:txBody>
      </p:sp>
    </p:spTree>
  </p:cSld>
  <p:clrMapOvr>
    <a:masterClrMapping xmlns:a="http://schemas.openxmlformats.org/drawingml/2006/main"/>
  </p:clrMapOvr>
</p:sld>
</file>