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298b08f49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77bfc65de4381"/>
  </p:sldMasterIdLst>
  <p:sldIdLst>
    <p:sldId xmlns:r="http://schemas.openxmlformats.org/officeDocument/2006/relationships" id="256" r:id="R7fec9bde6a354478"/>
    <p:sldId xmlns:r="http://schemas.openxmlformats.org/officeDocument/2006/relationships" id="257" r:id="R738a67ee0cfe4025"/>
    <p:sldId xmlns:r="http://schemas.openxmlformats.org/officeDocument/2006/relationships" id="258" r:id="Rdd62f55a74a94aa9"/>
    <p:sldId xmlns:r="http://schemas.openxmlformats.org/officeDocument/2006/relationships" id="259" r:id="Rddbef494ceda45d9"/>
    <p:sldId xmlns:r="http://schemas.openxmlformats.org/officeDocument/2006/relationships" id="260" r:id="Rde534694367242bb"/>
    <p:sldId xmlns:r="http://schemas.openxmlformats.org/officeDocument/2006/relationships" id="261" r:id="Rb0e21acd74434538"/>
    <p:sldId xmlns:r="http://schemas.openxmlformats.org/officeDocument/2006/relationships" id="262" r:id="Rd6151aaedcdf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77bfc65de4381" /><Relationship Type="http://schemas.openxmlformats.org/officeDocument/2006/relationships/slide" Target="/ppt/slides/slide1.xml" Id="R7fec9bde6a354478" /><Relationship Type="http://schemas.openxmlformats.org/officeDocument/2006/relationships/slide" Target="/ppt/slides/slide2.xml" Id="R738a67ee0cfe4025" /><Relationship Type="http://schemas.openxmlformats.org/officeDocument/2006/relationships/slide" Target="/ppt/slides/slide3.xml" Id="Rdd62f55a74a94aa9" /><Relationship Type="http://schemas.openxmlformats.org/officeDocument/2006/relationships/slide" Target="/ppt/slides/slide4.xml" Id="Rddbef494ceda45d9" /><Relationship Type="http://schemas.openxmlformats.org/officeDocument/2006/relationships/slide" Target="/ppt/slides/slide5.xml" Id="Rde534694367242bb" /><Relationship Type="http://schemas.openxmlformats.org/officeDocument/2006/relationships/slide" Target="/ppt/slides/slide6.xml" Id="Rb0e21acd74434538" /><Relationship Type="http://schemas.openxmlformats.org/officeDocument/2006/relationships/slide" Target="/ppt/slides/slide7.xml" Id="Rd6151aaedcdf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914052ce7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96e1436a4ee5" /><Relationship Type="http://schemas.openxmlformats.org/officeDocument/2006/relationships/theme" Target="/ppt/slideMasters/theme/theme1.xml" Id="Rdda1230a80ed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896e1436a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0f4a6701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fdbd5e2f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b5893658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695bc5ea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6ed8740e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896aea404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7b130145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TIL Å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TIL Å TRANSPORT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HASAN AHMAD HASAN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TRANSPORT AS</a:t>
            </a:r>
          </a:p>
        </p:txBody>
      </p:sp>
    </p:spTree>
  </p:cSld>
  <p:clrMapOvr>
    <a:masterClrMapping xmlns:a="http://schemas.openxmlformats.org/drawingml/2006/main"/>
  </p:clrMapOvr>
</p:sld>
</file>