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abda8b183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b639a545a44fa"/>
  </p:sldMasterIdLst>
  <p:sldIdLst>
    <p:sldId xmlns:r="http://schemas.openxmlformats.org/officeDocument/2006/relationships" id="256" r:id="Rbb7d24ca271842f5"/>
    <p:sldId xmlns:r="http://schemas.openxmlformats.org/officeDocument/2006/relationships" id="257" r:id="R654fdd857fa74794"/>
    <p:sldId xmlns:r="http://schemas.openxmlformats.org/officeDocument/2006/relationships" id="258" r:id="R8d452259d1b847b3"/>
    <p:sldId xmlns:r="http://schemas.openxmlformats.org/officeDocument/2006/relationships" id="259" r:id="Rf7f4fb7a778949e3"/>
    <p:sldId xmlns:r="http://schemas.openxmlformats.org/officeDocument/2006/relationships" id="260" r:id="R575dfe3ba3024371"/>
    <p:sldId xmlns:r="http://schemas.openxmlformats.org/officeDocument/2006/relationships" id="261" r:id="Re42e0aef91cc474d"/>
    <p:sldId xmlns:r="http://schemas.openxmlformats.org/officeDocument/2006/relationships" id="262" r:id="Rb0f79bc8ab664f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b639a545a44fa" /><Relationship Type="http://schemas.openxmlformats.org/officeDocument/2006/relationships/slide" Target="/ppt/slides/slide1.xml" Id="Rbb7d24ca271842f5" /><Relationship Type="http://schemas.openxmlformats.org/officeDocument/2006/relationships/slide" Target="/ppt/slides/slide2.xml" Id="R654fdd857fa74794" /><Relationship Type="http://schemas.openxmlformats.org/officeDocument/2006/relationships/slide" Target="/ppt/slides/slide3.xml" Id="R8d452259d1b847b3" /><Relationship Type="http://schemas.openxmlformats.org/officeDocument/2006/relationships/slide" Target="/ppt/slides/slide4.xml" Id="Rf7f4fb7a778949e3" /><Relationship Type="http://schemas.openxmlformats.org/officeDocument/2006/relationships/slide" Target="/ppt/slides/slide5.xml" Id="R575dfe3ba3024371" /><Relationship Type="http://schemas.openxmlformats.org/officeDocument/2006/relationships/slide" Target="/ppt/slides/slide6.xml" Id="Re42e0aef91cc474d" /><Relationship Type="http://schemas.openxmlformats.org/officeDocument/2006/relationships/slide" Target="/ppt/slides/slide7.xml" Id="Rb0f79bc8ab664f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1901b6ff1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587d0a8f2455a" /><Relationship Type="http://schemas.openxmlformats.org/officeDocument/2006/relationships/theme" Target="/ppt/slideMasters/theme/theme1.xml" Id="Rb5c650ed853e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587d0a8f245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59994cb11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3bfb004a4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5fa3477d74c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303d81f8142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e2e71e23249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547907b6d4d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035b0d5f49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CATERING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CATERING ØST AS ble etablert [år] og holder til i Sørum.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3 721 923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−224 326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1923 Sørum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923 030 484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CATERING ØST AS</a:t>
            </a:r>
          </a:p>
        </p:txBody>
      </p:sp>
    </p:spTree>
  </p:cSld>
  <p:clrMapOvr>
    <a:masterClrMapping xmlns:a="http://schemas.openxmlformats.org/drawingml/2006/main"/>
  </p:clrMapOvr>
</p:sld>
</file>