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b6055af22845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e3b56cc31a4a79"/>
  </p:sldMasterIdLst>
  <p:sldIdLst>
    <p:sldId xmlns:r="http://schemas.openxmlformats.org/officeDocument/2006/relationships" id="256" r:id="R5a36eb0c860a490d"/>
    <p:sldId xmlns:r="http://schemas.openxmlformats.org/officeDocument/2006/relationships" id="257" r:id="R8eeb00630e134804"/>
    <p:sldId xmlns:r="http://schemas.openxmlformats.org/officeDocument/2006/relationships" id="258" r:id="Rbbccae007d184eab"/>
    <p:sldId xmlns:r="http://schemas.openxmlformats.org/officeDocument/2006/relationships" id="259" r:id="R4b2471cd34d64d1e"/>
    <p:sldId xmlns:r="http://schemas.openxmlformats.org/officeDocument/2006/relationships" id="260" r:id="Rd1427d2129ab4c14"/>
    <p:sldId xmlns:r="http://schemas.openxmlformats.org/officeDocument/2006/relationships" id="261" r:id="R98d6074cd03f4324"/>
    <p:sldId xmlns:r="http://schemas.openxmlformats.org/officeDocument/2006/relationships" id="262" r:id="R37040e783fb94e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3b56cc31a4a79" /><Relationship Type="http://schemas.openxmlformats.org/officeDocument/2006/relationships/slide" Target="/ppt/slides/slide1.xml" Id="R5a36eb0c860a490d" /><Relationship Type="http://schemas.openxmlformats.org/officeDocument/2006/relationships/slide" Target="/ppt/slides/slide2.xml" Id="R8eeb00630e134804" /><Relationship Type="http://schemas.openxmlformats.org/officeDocument/2006/relationships/slide" Target="/ppt/slides/slide3.xml" Id="Rbbccae007d184eab" /><Relationship Type="http://schemas.openxmlformats.org/officeDocument/2006/relationships/slide" Target="/ppt/slides/slide4.xml" Id="R4b2471cd34d64d1e" /><Relationship Type="http://schemas.openxmlformats.org/officeDocument/2006/relationships/slide" Target="/ppt/slides/slide5.xml" Id="Rd1427d2129ab4c14" /><Relationship Type="http://schemas.openxmlformats.org/officeDocument/2006/relationships/slide" Target="/ppt/slides/slide6.xml" Id="R98d6074cd03f4324" /><Relationship Type="http://schemas.openxmlformats.org/officeDocument/2006/relationships/slide" Target="/ppt/slides/slide7.xml" Id="R37040e783fb94e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0d12ee8cd4f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eabc64ae2417b" /><Relationship Type="http://schemas.openxmlformats.org/officeDocument/2006/relationships/theme" Target="/ppt/slideMasters/theme/theme1.xml" Id="Rb350273a16c248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5eabc64ae2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42b1622e743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0306ee8b6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d73e753e0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248dfa80d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c7a140b3d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72179d25445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119b4dc0e4f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ANDREAS STAUBO-TVEITEN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Lillevannsveien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923 033 513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