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dabd773d7a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71b137a69487f"/>
  </p:sldMasterIdLst>
  <p:sldIdLst>
    <p:sldId xmlns:r="http://schemas.openxmlformats.org/officeDocument/2006/relationships" id="256" r:id="R4b331c851b3e4a3c"/>
    <p:sldId xmlns:r="http://schemas.openxmlformats.org/officeDocument/2006/relationships" id="257" r:id="Re9df23d4d24a4b5e"/>
    <p:sldId xmlns:r="http://schemas.openxmlformats.org/officeDocument/2006/relationships" id="258" r:id="R7903bf8cf0e64384"/>
    <p:sldId xmlns:r="http://schemas.openxmlformats.org/officeDocument/2006/relationships" id="259" r:id="R61ae3fc6f3b64727"/>
    <p:sldId xmlns:r="http://schemas.openxmlformats.org/officeDocument/2006/relationships" id="260" r:id="R2eddd4e1eb1b4f95"/>
    <p:sldId xmlns:r="http://schemas.openxmlformats.org/officeDocument/2006/relationships" id="261" r:id="R54715775bb5e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71b137a69487f" /><Relationship Type="http://schemas.openxmlformats.org/officeDocument/2006/relationships/slide" Target="/ppt/slides/slide1.xml" Id="R4b331c851b3e4a3c" /><Relationship Type="http://schemas.openxmlformats.org/officeDocument/2006/relationships/slide" Target="/ppt/slides/slide2.xml" Id="Re9df23d4d24a4b5e" /><Relationship Type="http://schemas.openxmlformats.org/officeDocument/2006/relationships/slide" Target="/ppt/slides/slide3.xml" Id="R7903bf8cf0e64384" /><Relationship Type="http://schemas.openxmlformats.org/officeDocument/2006/relationships/slide" Target="/ppt/slides/slide4.xml" Id="R61ae3fc6f3b64727" /><Relationship Type="http://schemas.openxmlformats.org/officeDocument/2006/relationships/slide" Target="/ppt/slides/slide5.xml" Id="R2eddd4e1eb1b4f95" /><Relationship Type="http://schemas.openxmlformats.org/officeDocument/2006/relationships/slide" Target="/ppt/slides/slide6.xml" Id="R54715775bb5e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1feed60c2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b5729e4404417" /><Relationship Type="http://schemas.openxmlformats.org/officeDocument/2006/relationships/theme" Target="/ppt/slideMasters/theme/theme1.xml" Id="Rfe5529b8c199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b5729e440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7f3d2271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426c5f79a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95af8fdd44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d6d7f42924a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583faf45345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5eb271107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FLØKSAND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FLØKSAND FRITID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KJETIL FLATØY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JAN FOSSE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5919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923 036 601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FLØKSAND FRITID AS</a:t>
            </a:r>
          </a:p>
        </p:txBody>
      </p:sp>
    </p:spTree>
  </p:cSld>
  <p:clrMapOvr>
    <a:masterClrMapping xmlns:a="http://schemas.openxmlformats.org/drawingml/2006/main"/>
  </p:clrMapOvr>
</p:sld>
</file>