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6bc254aae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9a914b04b4fd8"/>
  </p:sldMasterIdLst>
  <p:sldIdLst>
    <p:sldId xmlns:r="http://schemas.openxmlformats.org/officeDocument/2006/relationships" id="256" r:id="R126a0164de184e30"/>
    <p:sldId xmlns:r="http://schemas.openxmlformats.org/officeDocument/2006/relationships" id="257" r:id="R53ad62dc9409484a"/>
    <p:sldId xmlns:r="http://schemas.openxmlformats.org/officeDocument/2006/relationships" id="258" r:id="Rd5e7ff8f43954476"/>
    <p:sldId xmlns:r="http://schemas.openxmlformats.org/officeDocument/2006/relationships" id="259" r:id="Re190ad809c6d4779"/>
    <p:sldId xmlns:r="http://schemas.openxmlformats.org/officeDocument/2006/relationships" id="260" r:id="Recee11d30e454a2c"/>
    <p:sldId xmlns:r="http://schemas.openxmlformats.org/officeDocument/2006/relationships" id="261" r:id="R9883f5e06af5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9a914b04b4fd8" /><Relationship Type="http://schemas.openxmlformats.org/officeDocument/2006/relationships/slide" Target="/ppt/slides/slide1.xml" Id="R126a0164de184e30" /><Relationship Type="http://schemas.openxmlformats.org/officeDocument/2006/relationships/slide" Target="/ppt/slides/slide2.xml" Id="R53ad62dc9409484a" /><Relationship Type="http://schemas.openxmlformats.org/officeDocument/2006/relationships/slide" Target="/ppt/slides/slide3.xml" Id="Rd5e7ff8f43954476" /><Relationship Type="http://schemas.openxmlformats.org/officeDocument/2006/relationships/slide" Target="/ppt/slides/slide4.xml" Id="Re190ad809c6d4779" /><Relationship Type="http://schemas.openxmlformats.org/officeDocument/2006/relationships/slide" Target="/ppt/slides/slide5.xml" Id="Recee11d30e454a2c" /><Relationship Type="http://schemas.openxmlformats.org/officeDocument/2006/relationships/slide" Target="/ppt/slides/slide6.xml" Id="R9883f5e06af5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ef2d5e97c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ce9d51a64b9b" /><Relationship Type="http://schemas.openxmlformats.org/officeDocument/2006/relationships/theme" Target="/ppt/slideMasters/theme/theme1.xml" Id="Rdc186fd3f25e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9ce9d51a6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12c0581d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b33218d6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a49a44cd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582798ddb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d04bc4cd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a1eba0ff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ELISABETH KROHN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KROHN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Bolette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KROHN HOLDING AS</a:t>
            </a:r>
          </a:p>
        </p:txBody>
      </p:sp>
    </p:spTree>
  </p:cSld>
  <p:clrMapOvr>
    <a:masterClrMapping xmlns:a="http://schemas.openxmlformats.org/drawingml/2006/main"/>
  </p:clrMapOvr>
</p:sld>
</file>