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a52e33f05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6a9ee411644fd"/>
  </p:sldMasterIdLst>
  <p:sldIdLst>
    <p:sldId xmlns:r="http://schemas.openxmlformats.org/officeDocument/2006/relationships" id="256" r:id="R4cb6192c4c944765"/>
    <p:sldId xmlns:r="http://schemas.openxmlformats.org/officeDocument/2006/relationships" id="257" r:id="R9c9027b6c8db4a2a"/>
    <p:sldId xmlns:r="http://schemas.openxmlformats.org/officeDocument/2006/relationships" id="258" r:id="R7bcebb475ce44696"/>
    <p:sldId xmlns:r="http://schemas.openxmlformats.org/officeDocument/2006/relationships" id="259" r:id="R3ff5d91b621241ad"/>
    <p:sldId xmlns:r="http://schemas.openxmlformats.org/officeDocument/2006/relationships" id="260" r:id="Rafc29d36204244d2"/>
    <p:sldId xmlns:r="http://schemas.openxmlformats.org/officeDocument/2006/relationships" id="261" r:id="R219dbffbdb344f20"/>
    <p:sldId xmlns:r="http://schemas.openxmlformats.org/officeDocument/2006/relationships" id="262" r:id="R6e8fc16f5269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6a9ee411644fd" /><Relationship Type="http://schemas.openxmlformats.org/officeDocument/2006/relationships/slide" Target="/ppt/slides/slide1.xml" Id="R4cb6192c4c944765" /><Relationship Type="http://schemas.openxmlformats.org/officeDocument/2006/relationships/slide" Target="/ppt/slides/slide2.xml" Id="R9c9027b6c8db4a2a" /><Relationship Type="http://schemas.openxmlformats.org/officeDocument/2006/relationships/slide" Target="/ppt/slides/slide3.xml" Id="R7bcebb475ce44696" /><Relationship Type="http://schemas.openxmlformats.org/officeDocument/2006/relationships/slide" Target="/ppt/slides/slide4.xml" Id="R3ff5d91b621241ad" /><Relationship Type="http://schemas.openxmlformats.org/officeDocument/2006/relationships/slide" Target="/ppt/slides/slide5.xml" Id="Rafc29d36204244d2" /><Relationship Type="http://schemas.openxmlformats.org/officeDocument/2006/relationships/slide" Target="/ppt/slides/slide6.xml" Id="R219dbffbdb344f20" /><Relationship Type="http://schemas.openxmlformats.org/officeDocument/2006/relationships/slide" Target="/ppt/slides/slide7.xml" Id="R6e8fc16f5269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0c827bc7f43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a779f2a34a15" /><Relationship Type="http://schemas.openxmlformats.org/officeDocument/2006/relationships/theme" Target="/ppt/slideMasters/theme/theme1.xml" Id="Rb7932dbe045a47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d4a779f2a3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b890efc5c46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9b651fd7f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f6ae0c69c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b2e6a25c7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40be78b741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89ecaa8d74e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cdf19fce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ELISABETH KROHN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KROHN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340 316 044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337 342 577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350 964 040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540 180 749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692 105 422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SOPHIE JEVANORD KROHN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923 049 800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ELISABETH KROHN HOLDING AS</a:t>
            </a:r>
          </a:p>
        </p:txBody>
      </p:sp>
    </p:spTree>
  </p:cSld>
  <p:clrMapOvr>
    <a:masterClrMapping xmlns:a="http://schemas.openxmlformats.org/drawingml/2006/main"/>
  </p:clrMapOvr>
</p:sld>
</file>