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98e9e48b3a46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6347b5775c4986"/>
  </p:sldMasterIdLst>
  <p:sldIdLst>
    <p:sldId xmlns:r="http://schemas.openxmlformats.org/officeDocument/2006/relationships" id="256" r:id="R5416be1384d04070"/>
    <p:sldId xmlns:r="http://schemas.openxmlformats.org/officeDocument/2006/relationships" id="257" r:id="Rb686003526b54bb9"/>
    <p:sldId xmlns:r="http://schemas.openxmlformats.org/officeDocument/2006/relationships" id="258" r:id="Rcd11b20d95a742db"/>
    <p:sldId xmlns:r="http://schemas.openxmlformats.org/officeDocument/2006/relationships" id="259" r:id="R694fb6eb57824806"/>
    <p:sldId xmlns:r="http://schemas.openxmlformats.org/officeDocument/2006/relationships" id="260" r:id="Rbdde5561466846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6347b5775c4986" /><Relationship Type="http://schemas.openxmlformats.org/officeDocument/2006/relationships/slide" Target="/ppt/slides/slide1.xml" Id="R5416be1384d04070" /><Relationship Type="http://schemas.openxmlformats.org/officeDocument/2006/relationships/slide" Target="/ppt/slides/slide2.xml" Id="Rb686003526b54bb9" /><Relationship Type="http://schemas.openxmlformats.org/officeDocument/2006/relationships/slide" Target="/ppt/slides/slide3.xml" Id="Rcd11b20d95a742db" /><Relationship Type="http://schemas.openxmlformats.org/officeDocument/2006/relationships/slide" Target="/ppt/slides/slide4.xml" Id="R694fb6eb57824806" /><Relationship Type="http://schemas.openxmlformats.org/officeDocument/2006/relationships/slide" Target="/ppt/slides/slide5.xml" Id="Rbdde5561466846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0018faac74a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83d4c99d149ee" /><Relationship Type="http://schemas.openxmlformats.org/officeDocument/2006/relationships/theme" Target="/ppt/slideMasters/theme/theme1.xml" Id="R2013417dac9f4d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683d4c99d149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53fce5d03347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4b08254cea48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433fa318f47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1229d494742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bc6bdf3b349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BUPPHA RATTANASOMNIANG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BUPPHA RATTANASOMNIANG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BUPPHA RATTANASOMNIANG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BUPPHA RATTANASOMNIANG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BUPPHA RATTANASOMNIANG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BUPPHA RATTANASOMNIANG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Pookys kafe, Sigdalsveien 2601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923 051 678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BUPPHA RATTANASOMNIANG</a:t>
            </a:r>
          </a:p>
        </p:txBody>
      </p:sp>
    </p:spTree>
  </p:cSld>
  <p:clrMapOvr>
    <a:masterClrMapping xmlns:a="http://schemas.openxmlformats.org/drawingml/2006/main"/>
  </p:clrMapOvr>
</p:sld>
</file>