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b1fb6ae1fe43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0ad119bd1e42c1"/>
  </p:sldMasterIdLst>
  <p:sldIdLst>
    <p:sldId xmlns:r="http://schemas.openxmlformats.org/officeDocument/2006/relationships" id="256" r:id="Ra516f0336355435b"/>
    <p:sldId xmlns:r="http://schemas.openxmlformats.org/officeDocument/2006/relationships" id="257" r:id="Rcf05699d81f7404e"/>
    <p:sldId xmlns:r="http://schemas.openxmlformats.org/officeDocument/2006/relationships" id="258" r:id="Rf24ec715ff7b48e2"/>
    <p:sldId xmlns:r="http://schemas.openxmlformats.org/officeDocument/2006/relationships" id="259" r:id="Rd1b418729847414b"/>
    <p:sldId xmlns:r="http://schemas.openxmlformats.org/officeDocument/2006/relationships" id="260" r:id="R336bf922fcad4217"/>
    <p:sldId xmlns:r="http://schemas.openxmlformats.org/officeDocument/2006/relationships" id="261" r:id="R82963b3b50564d6b"/>
    <p:sldId xmlns:r="http://schemas.openxmlformats.org/officeDocument/2006/relationships" id="262" r:id="Re79f702e485e41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0ad119bd1e42c1" /><Relationship Type="http://schemas.openxmlformats.org/officeDocument/2006/relationships/slide" Target="/ppt/slides/slide1.xml" Id="Ra516f0336355435b" /><Relationship Type="http://schemas.openxmlformats.org/officeDocument/2006/relationships/slide" Target="/ppt/slides/slide2.xml" Id="Rcf05699d81f7404e" /><Relationship Type="http://schemas.openxmlformats.org/officeDocument/2006/relationships/slide" Target="/ppt/slides/slide3.xml" Id="Rf24ec715ff7b48e2" /><Relationship Type="http://schemas.openxmlformats.org/officeDocument/2006/relationships/slide" Target="/ppt/slides/slide4.xml" Id="Rd1b418729847414b" /><Relationship Type="http://schemas.openxmlformats.org/officeDocument/2006/relationships/slide" Target="/ppt/slides/slide5.xml" Id="R336bf922fcad4217" /><Relationship Type="http://schemas.openxmlformats.org/officeDocument/2006/relationships/slide" Target="/ppt/slides/slide6.xml" Id="R82963b3b50564d6b" /><Relationship Type="http://schemas.openxmlformats.org/officeDocument/2006/relationships/slide" Target="/ppt/slides/slide7.xml" Id="Re79f702e485e41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4500e48cf44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18fc1999548b6" /><Relationship Type="http://schemas.openxmlformats.org/officeDocument/2006/relationships/theme" Target="/ppt/slideMasters/theme/theme1.xml" Id="R0f2ba7da067444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e18fc1999548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a36d9b4264c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b79a6a10845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944e7235d45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d7100bc9c4d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fbec97fbc4f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de12b8e574c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665a75c204f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LINDHOM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LINDHOM HOLDING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−394 286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−5 138 056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−5 144 257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8 337 312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LINDHOM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Rauliveien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4407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923 051 821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LINDHOM HOLDING AS</a:t>
            </a:r>
          </a:p>
        </p:txBody>
      </p:sp>
    </p:spTree>
  </p:cSld>
  <p:clrMapOvr>
    <a:masterClrMapping xmlns:a="http://schemas.openxmlformats.org/drawingml/2006/main"/>
  </p:clrMapOvr>
</p:sld>
</file>