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178e9deea7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68df313334214"/>
  </p:sldMasterIdLst>
  <p:sldIdLst>
    <p:sldId xmlns:r="http://schemas.openxmlformats.org/officeDocument/2006/relationships" id="256" r:id="R2b5598c88e5c4850"/>
    <p:sldId xmlns:r="http://schemas.openxmlformats.org/officeDocument/2006/relationships" id="257" r:id="Rbe4676a65dea4b8d"/>
    <p:sldId xmlns:r="http://schemas.openxmlformats.org/officeDocument/2006/relationships" id="258" r:id="R1b0e0d88db004d77"/>
    <p:sldId xmlns:r="http://schemas.openxmlformats.org/officeDocument/2006/relationships" id="259" r:id="Rd8ec306afc424b45"/>
    <p:sldId xmlns:r="http://schemas.openxmlformats.org/officeDocument/2006/relationships" id="260" r:id="R1ba84c34d91444ab"/>
    <p:sldId xmlns:r="http://schemas.openxmlformats.org/officeDocument/2006/relationships" id="261" r:id="Rc2d123c165704d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68df313334214" /><Relationship Type="http://schemas.openxmlformats.org/officeDocument/2006/relationships/slide" Target="/ppt/slides/slide1.xml" Id="R2b5598c88e5c4850" /><Relationship Type="http://schemas.openxmlformats.org/officeDocument/2006/relationships/slide" Target="/ppt/slides/slide2.xml" Id="Rbe4676a65dea4b8d" /><Relationship Type="http://schemas.openxmlformats.org/officeDocument/2006/relationships/slide" Target="/ppt/slides/slide3.xml" Id="R1b0e0d88db004d77" /><Relationship Type="http://schemas.openxmlformats.org/officeDocument/2006/relationships/slide" Target="/ppt/slides/slide4.xml" Id="Rd8ec306afc424b45" /><Relationship Type="http://schemas.openxmlformats.org/officeDocument/2006/relationships/slide" Target="/ppt/slides/slide5.xml" Id="R1ba84c34d91444ab" /><Relationship Type="http://schemas.openxmlformats.org/officeDocument/2006/relationships/slide" Target="/ppt/slides/slide6.xml" Id="Rc2d123c165704d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a2b2626c14e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1c1c1f80f46b7" /><Relationship Type="http://schemas.openxmlformats.org/officeDocument/2006/relationships/theme" Target="/ppt/slideMasters/theme/theme1.xml" Id="R4df1ff9edb1a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31c1c1f80f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a8b1ed998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642f1a3cf4c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804120c6d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3324e84b9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4a8ec028043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f232424eb41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6A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923 061 916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