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e1abf9859d4e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e0c737c89e4f01"/>
  </p:sldMasterIdLst>
  <p:sldIdLst>
    <p:sldId xmlns:r="http://schemas.openxmlformats.org/officeDocument/2006/relationships" id="256" r:id="R728b7f14b29743a5"/>
    <p:sldId xmlns:r="http://schemas.openxmlformats.org/officeDocument/2006/relationships" id="257" r:id="Re6f373b212124566"/>
    <p:sldId xmlns:r="http://schemas.openxmlformats.org/officeDocument/2006/relationships" id="258" r:id="R2da29b69ed144e34"/>
    <p:sldId xmlns:r="http://schemas.openxmlformats.org/officeDocument/2006/relationships" id="259" r:id="Rc0799d0ce3ef492e"/>
    <p:sldId xmlns:r="http://schemas.openxmlformats.org/officeDocument/2006/relationships" id="260" r:id="Rd9a5a5854f4545bf"/>
    <p:sldId xmlns:r="http://schemas.openxmlformats.org/officeDocument/2006/relationships" id="261" r:id="Ra011d8528aaa49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e0c737c89e4f01" /><Relationship Type="http://schemas.openxmlformats.org/officeDocument/2006/relationships/slide" Target="/ppt/slides/slide1.xml" Id="R728b7f14b29743a5" /><Relationship Type="http://schemas.openxmlformats.org/officeDocument/2006/relationships/slide" Target="/ppt/slides/slide2.xml" Id="Re6f373b212124566" /><Relationship Type="http://schemas.openxmlformats.org/officeDocument/2006/relationships/slide" Target="/ppt/slides/slide3.xml" Id="R2da29b69ed144e34" /><Relationship Type="http://schemas.openxmlformats.org/officeDocument/2006/relationships/slide" Target="/ppt/slides/slide4.xml" Id="Rc0799d0ce3ef492e" /><Relationship Type="http://schemas.openxmlformats.org/officeDocument/2006/relationships/slide" Target="/ppt/slides/slide5.xml" Id="Rd9a5a5854f4545bf" /><Relationship Type="http://schemas.openxmlformats.org/officeDocument/2006/relationships/slide" Target="/ppt/slides/slide6.xml" Id="Ra011d8528aaa49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cc4de928c64d9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bd4c7208204681" /><Relationship Type="http://schemas.openxmlformats.org/officeDocument/2006/relationships/theme" Target="/ppt/slideMasters/theme/theme1.xml" Id="R69eaf740edf343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3bd4c72082046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df99b0f86446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8da4d7f3ca46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b12bfc6f1242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0440552df042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2639fffae344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e0f549091b47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EIKER GASSMONTASJE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EIKER GASSMONTASJE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EIKER GASSMONTASJE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EIKER GASSMONTASJE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EIKER GASSMONTASJE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EIKER GASSMONTASJE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Bråtabakken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3055 Krokstadelva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923 075 607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EIKER GASSMONTASJE AS</a:t>
            </a:r>
          </a:p>
        </p:txBody>
      </p:sp>
    </p:spTree>
  </p:cSld>
  <p:clrMapOvr>
    <a:masterClrMapping xmlns:a="http://schemas.openxmlformats.org/drawingml/2006/main"/>
  </p:clrMapOvr>
</p:sld>
</file>