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6b97500ce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b723ae2bc41ab"/>
  </p:sldMasterIdLst>
  <p:sldIdLst>
    <p:sldId xmlns:r="http://schemas.openxmlformats.org/officeDocument/2006/relationships" id="256" r:id="R00fc8207af6b43b8"/>
    <p:sldId xmlns:r="http://schemas.openxmlformats.org/officeDocument/2006/relationships" id="257" r:id="R6893bc954eb94ec3"/>
    <p:sldId xmlns:r="http://schemas.openxmlformats.org/officeDocument/2006/relationships" id="258" r:id="R5120da711e214500"/>
    <p:sldId xmlns:r="http://schemas.openxmlformats.org/officeDocument/2006/relationships" id="259" r:id="Rb1da23dd353047a1"/>
    <p:sldId xmlns:r="http://schemas.openxmlformats.org/officeDocument/2006/relationships" id="260" r:id="Rb85b3e2db1544119"/>
    <p:sldId xmlns:r="http://schemas.openxmlformats.org/officeDocument/2006/relationships" id="261" r:id="R35cb4b53c3774367"/>
    <p:sldId xmlns:r="http://schemas.openxmlformats.org/officeDocument/2006/relationships" id="262" r:id="R06afe55a87fa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b723ae2bc41ab" /><Relationship Type="http://schemas.openxmlformats.org/officeDocument/2006/relationships/slide" Target="/ppt/slides/slide1.xml" Id="R00fc8207af6b43b8" /><Relationship Type="http://schemas.openxmlformats.org/officeDocument/2006/relationships/slide" Target="/ppt/slides/slide2.xml" Id="R6893bc954eb94ec3" /><Relationship Type="http://schemas.openxmlformats.org/officeDocument/2006/relationships/slide" Target="/ppt/slides/slide3.xml" Id="R5120da711e214500" /><Relationship Type="http://schemas.openxmlformats.org/officeDocument/2006/relationships/slide" Target="/ppt/slides/slide4.xml" Id="Rb1da23dd353047a1" /><Relationship Type="http://schemas.openxmlformats.org/officeDocument/2006/relationships/slide" Target="/ppt/slides/slide5.xml" Id="Rb85b3e2db1544119" /><Relationship Type="http://schemas.openxmlformats.org/officeDocument/2006/relationships/slide" Target="/ppt/slides/slide6.xml" Id="R35cb4b53c3774367" /><Relationship Type="http://schemas.openxmlformats.org/officeDocument/2006/relationships/slide" Target="/ppt/slides/slide7.xml" Id="R06afe55a87fa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a729331c9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31fb46eb54c61" /><Relationship Type="http://schemas.openxmlformats.org/officeDocument/2006/relationships/theme" Target="/ppt/slideMasters/theme/theme1.xml" Id="R15cf30ac176f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31fb46eb5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8cddb6f03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0a218e7a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62acfdbb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177ee648d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1c45987e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615b9aa7c41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741c150a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GASSMONTASJE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GASSMONTASJE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548 784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GASSMONTASJE AS</a:t>
            </a:r>
          </a:p>
        </p:txBody>
      </p:sp>
    </p:spTree>
  </p:cSld>
  <p:clrMapOvr>
    <a:masterClrMapping xmlns:a="http://schemas.openxmlformats.org/drawingml/2006/main"/>
  </p:clrMapOvr>
</p:sld>
</file>