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f28242c95c43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e85c56096d41b6"/>
  </p:sldMasterIdLst>
  <p:sldIdLst>
    <p:sldId xmlns:r="http://schemas.openxmlformats.org/officeDocument/2006/relationships" id="256" r:id="Rbef3c98da2bf4671"/>
    <p:sldId xmlns:r="http://schemas.openxmlformats.org/officeDocument/2006/relationships" id="257" r:id="R7d882ca6645f4270"/>
    <p:sldId xmlns:r="http://schemas.openxmlformats.org/officeDocument/2006/relationships" id="258" r:id="Rf1fd6734a0df41bf"/>
    <p:sldId xmlns:r="http://schemas.openxmlformats.org/officeDocument/2006/relationships" id="259" r:id="R26e7e9065d224c76"/>
    <p:sldId xmlns:r="http://schemas.openxmlformats.org/officeDocument/2006/relationships" id="260" r:id="R435656539cfd4049"/>
    <p:sldId xmlns:r="http://schemas.openxmlformats.org/officeDocument/2006/relationships" id="261" r:id="Rea5eb5db3148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85c56096d41b6" /><Relationship Type="http://schemas.openxmlformats.org/officeDocument/2006/relationships/slide" Target="/ppt/slides/slide1.xml" Id="Rbef3c98da2bf4671" /><Relationship Type="http://schemas.openxmlformats.org/officeDocument/2006/relationships/slide" Target="/ppt/slides/slide2.xml" Id="R7d882ca6645f4270" /><Relationship Type="http://schemas.openxmlformats.org/officeDocument/2006/relationships/slide" Target="/ppt/slides/slide3.xml" Id="Rf1fd6734a0df41bf" /><Relationship Type="http://schemas.openxmlformats.org/officeDocument/2006/relationships/slide" Target="/ppt/slides/slide4.xml" Id="R26e7e9065d224c76" /><Relationship Type="http://schemas.openxmlformats.org/officeDocument/2006/relationships/slide" Target="/ppt/slides/slide5.xml" Id="R435656539cfd4049" /><Relationship Type="http://schemas.openxmlformats.org/officeDocument/2006/relationships/slide" Target="/ppt/slides/slide6.xml" Id="Rea5eb5db3148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28c36f01047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800bae6804877" /><Relationship Type="http://schemas.openxmlformats.org/officeDocument/2006/relationships/theme" Target="/ppt/slideMasters/theme/theme1.xml" Id="Rd3d91bdddc08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1800bae68048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412a84c9d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a8d867fb2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41dc90fc948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38201c5da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a6a9a9e5d4e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6716e863a40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CRANE NORWAY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44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post@ncvest.com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www.cranenorway.com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923 079 718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VEST AS</a:t>
            </a:r>
          </a:p>
        </p:txBody>
      </p:sp>
    </p:spTree>
  </p:cSld>
  <p:clrMapOvr>
    <a:masterClrMapping xmlns:a="http://schemas.openxmlformats.org/drawingml/2006/main"/>
  </p:clrMapOvr>
</p:sld>
</file>