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a419bb65b43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e904822474976"/>
  </p:sldMasterIdLst>
  <p:sldIdLst>
    <p:sldId xmlns:r="http://schemas.openxmlformats.org/officeDocument/2006/relationships" id="256" r:id="R57fd137c0db14e8b"/>
    <p:sldId xmlns:r="http://schemas.openxmlformats.org/officeDocument/2006/relationships" id="257" r:id="Rae10795c7b89466b"/>
    <p:sldId xmlns:r="http://schemas.openxmlformats.org/officeDocument/2006/relationships" id="258" r:id="Ra4cb2726e1594bb4"/>
    <p:sldId xmlns:r="http://schemas.openxmlformats.org/officeDocument/2006/relationships" id="259" r:id="R7794cc85ef254b4b"/>
    <p:sldId xmlns:r="http://schemas.openxmlformats.org/officeDocument/2006/relationships" id="260" r:id="R79ad1cc22e624bb2"/>
    <p:sldId xmlns:r="http://schemas.openxmlformats.org/officeDocument/2006/relationships" id="261" r:id="R9836ef11e613481b"/>
    <p:sldId xmlns:r="http://schemas.openxmlformats.org/officeDocument/2006/relationships" id="262" r:id="R4ed20dcde836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e904822474976" /><Relationship Type="http://schemas.openxmlformats.org/officeDocument/2006/relationships/slide" Target="/ppt/slides/slide1.xml" Id="R57fd137c0db14e8b" /><Relationship Type="http://schemas.openxmlformats.org/officeDocument/2006/relationships/slide" Target="/ppt/slides/slide2.xml" Id="Rae10795c7b89466b" /><Relationship Type="http://schemas.openxmlformats.org/officeDocument/2006/relationships/slide" Target="/ppt/slides/slide3.xml" Id="Ra4cb2726e1594bb4" /><Relationship Type="http://schemas.openxmlformats.org/officeDocument/2006/relationships/slide" Target="/ppt/slides/slide4.xml" Id="R7794cc85ef254b4b" /><Relationship Type="http://schemas.openxmlformats.org/officeDocument/2006/relationships/slide" Target="/ppt/slides/slide5.xml" Id="R79ad1cc22e624bb2" /><Relationship Type="http://schemas.openxmlformats.org/officeDocument/2006/relationships/slide" Target="/ppt/slides/slide6.xml" Id="R9836ef11e613481b" /><Relationship Type="http://schemas.openxmlformats.org/officeDocument/2006/relationships/slide" Target="/ppt/slides/slide7.xml" Id="R4ed20dcde836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fa27b28c7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7a93564354063" /><Relationship Type="http://schemas.openxmlformats.org/officeDocument/2006/relationships/theme" Target="/ppt/slideMasters/theme/theme1.xml" Id="R15492effb9e2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b7a935643540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62946e6ad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7e421757943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f4890eec8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54829823c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11743e1bc6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7071a71244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616d880c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CRANE NORWAY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1 077 044 962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116 581 190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79 123 855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139 548 506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630 301 601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CRANE NORWAY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Sandnesveien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post@ncvest.com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www.cranenorway.com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923 079 718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CRANE NORWAY VEST AS</a:t>
            </a:r>
          </a:p>
        </p:txBody>
      </p:sp>
    </p:spTree>
  </p:cSld>
  <p:clrMapOvr>
    <a:masterClrMapping xmlns:a="http://schemas.openxmlformats.org/drawingml/2006/main"/>
  </p:clrMapOvr>
</p:sld>
</file>