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480e91dc2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6bb02f0ee4284"/>
  </p:sldMasterIdLst>
  <p:sldIdLst>
    <p:sldId xmlns:r="http://schemas.openxmlformats.org/officeDocument/2006/relationships" id="256" r:id="R2e99096a13154b34"/>
    <p:sldId xmlns:r="http://schemas.openxmlformats.org/officeDocument/2006/relationships" id="257" r:id="Rdf878bca24b54d52"/>
    <p:sldId xmlns:r="http://schemas.openxmlformats.org/officeDocument/2006/relationships" id="258" r:id="R4916f0ebbb164651"/>
    <p:sldId xmlns:r="http://schemas.openxmlformats.org/officeDocument/2006/relationships" id="259" r:id="R66c0837668a940ea"/>
    <p:sldId xmlns:r="http://schemas.openxmlformats.org/officeDocument/2006/relationships" id="260" r:id="R07613705a2eb42a1"/>
    <p:sldId xmlns:r="http://schemas.openxmlformats.org/officeDocument/2006/relationships" id="261" r:id="Rf328817674a04068"/>
    <p:sldId xmlns:r="http://schemas.openxmlformats.org/officeDocument/2006/relationships" id="262" r:id="Ree92fe7685dc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6bb02f0ee4284" /><Relationship Type="http://schemas.openxmlformats.org/officeDocument/2006/relationships/slide" Target="/ppt/slides/slide1.xml" Id="R2e99096a13154b34" /><Relationship Type="http://schemas.openxmlformats.org/officeDocument/2006/relationships/slide" Target="/ppt/slides/slide2.xml" Id="Rdf878bca24b54d52" /><Relationship Type="http://schemas.openxmlformats.org/officeDocument/2006/relationships/slide" Target="/ppt/slides/slide3.xml" Id="R4916f0ebbb164651" /><Relationship Type="http://schemas.openxmlformats.org/officeDocument/2006/relationships/slide" Target="/ppt/slides/slide4.xml" Id="R66c0837668a940ea" /><Relationship Type="http://schemas.openxmlformats.org/officeDocument/2006/relationships/slide" Target="/ppt/slides/slide5.xml" Id="R07613705a2eb42a1" /><Relationship Type="http://schemas.openxmlformats.org/officeDocument/2006/relationships/slide" Target="/ppt/slides/slide6.xml" Id="Rf328817674a04068" /><Relationship Type="http://schemas.openxmlformats.org/officeDocument/2006/relationships/slide" Target="/ppt/slides/slide7.xml" Id="Ree92fe7685dc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7f8754555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ad0577484bdd" /><Relationship Type="http://schemas.openxmlformats.org/officeDocument/2006/relationships/theme" Target="/ppt/slideMasters/theme/theme1.xml" Id="R8ed6ef42b02a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9ad057748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ec66c258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40dabd44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629ee2e3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b4074d05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a99a6773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8b525c06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46f8badce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MOBRA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MOBRA KAPITAL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ANDRE SØVIK BRATLAND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HUSEBY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Kjeldevegen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923 082 638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