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fd03018adf44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c79f5f3d1e40d3"/>
  </p:sldMasterIdLst>
  <p:sldIdLst>
    <p:sldId xmlns:r="http://schemas.openxmlformats.org/officeDocument/2006/relationships" id="256" r:id="R3f1b50fc92c749ce"/>
    <p:sldId xmlns:r="http://schemas.openxmlformats.org/officeDocument/2006/relationships" id="257" r:id="Ra942271633f44f59"/>
    <p:sldId xmlns:r="http://schemas.openxmlformats.org/officeDocument/2006/relationships" id="258" r:id="R4846f5953a9f4a4a"/>
    <p:sldId xmlns:r="http://schemas.openxmlformats.org/officeDocument/2006/relationships" id="259" r:id="R5d620df917c74277"/>
    <p:sldId xmlns:r="http://schemas.openxmlformats.org/officeDocument/2006/relationships" id="260" r:id="R2708cae7a4094db3"/>
    <p:sldId xmlns:r="http://schemas.openxmlformats.org/officeDocument/2006/relationships" id="261" r:id="Rea53c3933aab4ea8"/>
    <p:sldId xmlns:r="http://schemas.openxmlformats.org/officeDocument/2006/relationships" id="262" r:id="R803f29955ba444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c79f5f3d1e40d3" /><Relationship Type="http://schemas.openxmlformats.org/officeDocument/2006/relationships/slide" Target="/ppt/slides/slide1.xml" Id="R3f1b50fc92c749ce" /><Relationship Type="http://schemas.openxmlformats.org/officeDocument/2006/relationships/slide" Target="/ppt/slides/slide2.xml" Id="Ra942271633f44f59" /><Relationship Type="http://schemas.openxmlformats.org/officeDocument/2006/relationships/slide" Target="/ppt/slides/slide3.xml" Id="R4846f5953a9f4a4a" /><Relationship Type="http://schemas.openxmlformats.org/officeDocument/2006/relationships/slide" Target="/ppt/slides/slide4.xml" Id="R5d620df917c74277" /><Relationship Type="http://schemas.openxmlformats.org/officeDocument/2006/relationships/slide" Target="/ppt/slides/slide5.xml" Id="R2708cae7a4094db3" /><Relationship Type="http://schemas.openxmlformats.org/officeDocument/2006/relationships/slide" Target="/ppt/slides/slide6.xml" Id="Rea53c3933aab4ea8" /><Relationship Type="http://schemas.openxmlformats.org/officeDocument/2006/relationships/slide" Target="/ppt/slides/slide7.xml" Id="R803f29955ba444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e3e844ec224f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0202609874cda" /><Relationship Type="http://schemas.openxmlformats.org/officeDocument/2006/relationships/theme" Target="/ppt/slideMasters/theme/theme1.xml" Id="R4470960659d84b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d0202609874c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d08647a0840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1802e62924e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e3df601574b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a10c914b440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3568599c244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7f95402404d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29fa97f7845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SIMSAN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SIMSAN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SIMSAN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SIMSAN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SIMSAN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SIMSAN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28 026 037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30 824 953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30 824 953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SIMSAN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K9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SIMSAN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923 084 592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SIMSAN AS</a:t>
            </a:r>
          </a:p>
        </p:txBody>
      </p:sp>
    </p:spTree>
  </p:cSld>
  <p:clrMapOvr>
    <a:masterClrMapping xmlns:a="http://schemas.openxmlformats.org/drawingml/2006/main"/>
  </p:clrMapOvr>
</p:sld>
</file>