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13801b0ff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cef76971d4b78"/>
  </p:sldMasterIdLst>
  <p:sldIdLst>
    <p:sldId xmlns:r="http://schemas.openxmlformats.org/officeDocument/2006/relationships" id="256" r:id="R28533c33561641ab"/>
    <p:sldId xmlns:r="http://schemas.openxmlformats.org/officeDocument/2006/relationships" id="257" r:id="R388562cb14a54013"/>
    <p:sldId xmlns:r="http://schemas.openxmlformats.org/officeDocument/2006/relationships" id="258" r:id="Rf5f0ee54a6dc4972"/>
    <p:sldId xmlns:r="http://schemas.openxmlformats.org/officeDocument/2006/relationships" id="259" r:id="R7bee3e1e0f3b439d"/>
    <p:sldId xmlns:r="http://schemas.openxmlformats.org/officeDocument/2006/relationships" id="260" r:id="R711d7243ee35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cef76971d4b78" /><Relationship Type="http://schemas.openxmlformats.org/officeDocument/2006/relationships/slide" Target="/ppt/slides/slide1.xml" Id="R28533c33561641ab" /><Relationship Type="http://schemas.openxmlformats.org/officeDocument/2006/relationships/slide" Target="/ppt/slides/slide2.xml" Id="R388562cb14a54013" /><Relationship Type="http://schemas.openxmlformats.org/officeDocument/2006/relationships/slide" Target="/ppt/slides/slide3.xml" Id="Rf5f0ee54a6dc4972" /><Relationship Type="http://schemas.openxmlformats.org/officeDocument/2006/relationships/slide" Target="/ppt/slides/slide4.xml" Id="R7bee3e1e0f3b439d" /><Relationship Type="http://schemas.openxmlformats.org/officeDocument/2006/relationships/slide" Target="/ppt/slides/slide5.xml" Id="R711d7243ee35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4dff90830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67a36b1e34a14" /><Relationship Type="http://schemas.openxmlformats.org/officeDocument/2006/relationships/theme" Target="/ppt/slideMasters/theme/theme1.xml" Id="R82e1bb34d30a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67a36b1e3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533fbd46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d24b41fff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9c679e2d3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c3d4943f4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cf289499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VENELAGET TYSNESSÅTO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VENELAGET TYSNESSÅTO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Fjelltveit Flakke, Lynghaugane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923 089 977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