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5f2ab08d4d42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5b76ea0d844668"/>
  </p:sldMasterIdLst>
  <p:sldIdLst>
    <p:sldId xmlns:r="http://schemas.openxmlformats.org/officeDocument/2006/relationships" id="256" r:id="R73905178a56f4374"/>
    <p:sldId xmlns:r="http://schemas.openxmlformats.org/officeDocument/2006/relationships" id="257" r:id="R8f19025a0cb34392"/>
    <p:sldId xmlns:r="http://schemas.openxmlformats.org/officeDocument/2006/relationships" id="258" r:id="Rb9f9463b9bd14445"/>
    <p:sldId xmlns:r="http://schemas.openxmlformats.org/officeDocument/2006/relationships" id="259" r:id="R4325523f7c2c4a5c"/>
    <p:sldId xmlns:r="http://schemas.openxmlformats.org/officeDocument/2006/relationships" id="260" r:id="Rec9da337bc47491f"/>
    <p:sldId xmlns:r="http://schemas.openxmlformats.org/officeDocument/2006/relationships" id="261" r:id="Rf9e6d6defbe84989"/>
    <p:sldId xmlns:r="http://schemas.openxmlformats.org/officeDocument/2006/relationships" id="262" r:id="R059da9fc59b647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5b76ea0d844668" /><Relationship Type="http://schemas.openxmlformats.org/officeDocument/2006/relationships/slide" Target="/ppt/slides/slide1.xml" Id="R73905178a56f4374" /><Relationship Type="http://schemas.openxmlformats.org/officeDocument/2006/relationships/slide" Target="/ppt/slides/slide2.xml" Id="R8f19025a0cb34392" /><Relationship Type="http://schemas.openxmlformats.org/officeDocument/2006/relationships/slide" Target="/ppt/slides/slide3.xml" Id="Rb9f9463b9bd14445" /><Relationship Type="http://schemas.openxmlformats.org/officeDocument/2006/relationships/slide" Target="/ppt/slides/slide4.xml" Id="R4325523f7c2c4a5c" /><Relationship Type="http://schemas.openxmlformats.org/officeDocument/2006/relationships/slide" Target="/ppt/slides/slide5.xml" Id="Rec9da337bc47491f" /><Relationship Type="http://schemas.openxmlformats.org/officeDocument/2006/relationships/slide" Target="/ppt/slides/slide6.xml" Id="Rf9e6d6defbe84989" /><Relationship Type="http://schemas.openxmlformats.org/officeDocument/2006/relationships/slide" Target="/ppt/slides/slide7.xml" Id="R059da9fc59b647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11d96ee9f64d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008c5dc8f4f63" /><Relationship Type="http://schemas.openxmlformats.org/officeDocument/2006/relationships/theme" Target="/ppt/slideMasters/theme/theme1.xml" Id="R65594dd3f0bf47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f008c5dc8f4f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d1616d1c44a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8ad8297064b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262e32ade4e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c48ee19ba4c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7bb586e9f41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b7cfbc68740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822e8751848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AIDER KONSERN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KONSERN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KONSERN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KONSERN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KONSERN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KONSERN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12 449 000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−37 774 000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−52 063 000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881 116 000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3 307 752 000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KONSERN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KONSERN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923 090 029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KONSERN AS</a:t>
            </a:r>
          </a:p>
        </p:txBody>
      </p:sp>
    </p:spTree>
  </p:cSld>
  <p:clrMapOvr>
    <a:masterClrMapping xmlns:a="http://schemas.openxmlformats.org/drawingml/2006/main"/>
  </p:clrMapOvr>
</p:sld>
</file>