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6da26cd1404f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078295eeb3499d"/>
  </p:sldMasterIdLst>
  <p:sldIdLst>
    <p:sldId xmlns:r="http://schemas.openxmlformats.org/officeDocument/2006/relationships" id="256" r:id="R5609e2db524a44a2"/>
    <p:sldId xmlns:r="http://schemas.openxmlformats.org/officeDocument/2006/relationships" id="257" r:id="Rcf6a7fc056f8458b"/>
    <p:sldId xmlns:r="http://schemas.openxmlformats.org/officeDocument/2006/relationships" id="258" r:id="R6341afedf4794d75"/>
    <p:sldId xmlns:r="http://schemas.openxmlformats.org/officeDocument/2006/relationships" id="259" r:id="R7b18d3d303be4877"/>
    <p:sldId xmlns:r="http://schemas.openxmlformats.org/officeDocument/2006/relationships" id="260" r:id="R5d26557c7dbe4d41"/>
    <p:sldId xmlns:r="http://schemas.openxmlformats.org/officeDocument/2006/relationships" id="261" r:id="R9ab4eb86c83e4a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78295eeb3499d" /><Relationship Type="http://schemas.openxmlformats.org/officeDocument/2006/relationships/slide" Target="/ppt/slides/slide1.xml" Id="R5609e2db524a44a2" /><Relationship Type="http://schemas.openxmlformats.org/officeDocument/2006/relationships/slide" Target="/ppt/slides/slide2.xml" Id="Rcf6a7fc056f8458b" /><Relationship Type="http://schemas.openxmlformats.org/officeDocument/2006/relationships/slide" Target="/ppt/slides/slide3.xml" Id="R6341afedf4794d75" /><Relationship Type="http://schemas.openxmlformats.org/officeDocument/2006/relationships/slide" Target="/ppt/slides/slide4.xml" Id="R7b18d3d303be4877" /><Relationship Type="http://schemas.openxmlformats.org/officeDocument/2006/relationships/slide" Target="/ppt/slides/slide5.xml" Id="R5d26557c7dbe4d41" /><Relationship Type="http://schemas.openxmlformats.org/officeDocument/2006/relationships/slide" Target="/ppt/slides/slide6.xml" Id="R9ab4eb86c83e4a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0cea9e70eb46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e813eacd94dba" /><Relationship Type="http://schemas.openxmlformats.org/officeDocument/2006/relationships/theme" Target="/ppt/slideMasters/theme/theme1.xml" Id="R9133b986d9f148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ce813eacd94d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9e28a587d46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7991070ac47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eb172a43c4c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30dd27d6a45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0aa88292e41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e62f6f5ed4b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CHAA HOLDING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AANDALEN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Snorres gate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CHAA HOLDING AS</a:t>
            </a:r>
          </a:p>
        </p:txBody>
      </p:sp>
    </p:spTree>
  </p:cSld>
  <p:clrMapOvr>
    <a:masterClrMapping xmlns:a="http://schemas.openxmlformats.org/drawingml/2006/main"/>
  </p:clrMapOvr>
</p:sld>
</file>